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32"/>
  </p:notesMasterIdLst>
  <p:sldIdLst>
    <p:sldId id="646" r:id="rId2"/>
    <p:sldId id="575" r:id="rId3"/>
    <p:sldId id="388" r:id="rId4"/>
    <p:sldId id="587" r:id="rId5"/>
    <p:sldId id="576" r:id="rId6"/>
    <p:sldId id="422" r:id="rId7"/>
    <p:sldId id="579" r:id="rId8"/>
    <p:sldId id="582" r:id="rId9"/>
    <p:sldId id="601" r:id="rId10"/>
    <p:sldId id="602" r:id="rId11"/>
    <p:sldId id="621" r:id="rId12"/>
    <p:sldId id="623" r:id="rId13"/>
    <p:sldId id="622" r:id="rId14"/>
    <p:sldId id="624" r:id="rId15"/>
    <p:sldId id="642" r:id="rId16"/>
    <p:sldId id="626" r:id="rId17"/>
    <p:sldId id="625" r:id="rId18"/>
    <p:sldId id="627" r:id="rId19"/>
    <p:sldId id="628" r:id="rId20"/>
    <p:sldId id="629" r:id="rId21"/>
    <p:sldId id="636" r:id="rId22"/>
    <p:sldId id="637" r:id="rId23"/>
    <p:sldId id="564" r:id="rId24"/>
    <p:sldId id="638" r:id="rId25"/>
    <p:sldId id="639" r:id="rId26"/>
    <p:sldId id="640" r:id="rId27"/>
    <p:sldId id="641" r:id="rId28"/>
    <p:sldId id="574" r:id="rId29"/>
    <p:sldId id="643" r:id="rId30"/>
    <p:sldId id="645" r:id="rId31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EL" initials="R" lastIdx="1" clrIdx="0">
    <p:extLst>
      <p:ext uri="{19B8F6BF-5375-455C-9EA6-DF929625EA0E}">
        <p15:presenceInfo xmlns:p15="http://schemas.microsoft.com/office/powerpoint/2012/main" userId="RAS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EFF3E7"/>
    <a:srgbClr val="92B28D"/>
    <a:srgbClr val="11AF73"/>
    <a:srgbClr val="B5FFFF"/>
    <a:srgbClr val="94FF94"/>
    <a:srgbClr val="D4BC80"/>
    <a:srgbClr val="FBCC27"/>
    <a:srgbClr val="B05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71273" autoAdjust="0"/>
  </p:normalViewPr>
  <p:slideViewPr>
    <p:cSldViewPr>
      <p:cViewPr varScale="1">
        <p:scale>
          <a:sx n="50" d="100"/>
          <a:sy n="50" d="100"/>
        </p:scale>
        <p:origin x="1866" y="36"/>
      </p:cViewPr>
      <p:guideLst>
        <p:guide orient="horz" pos="2268"/>
        <p:guide pos="302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66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নিষেধাজ্ঞা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ইস্কান্দার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মির্জা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পূর্ব-পাকিস্তানে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পতিক্রিয়া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57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কারণসমূহ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3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লঙ্ঘনের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17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0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কর্মরত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01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রেলওয়েতে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35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17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নৌ-বাহিনীতে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91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১৯৬৫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পুর্ব-পাকিস্তান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52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ফিডব্যাক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সারাংশ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07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 রেডিও বাটনের উপর ক্লিক করে সঠিক উত্তরটি বের কর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98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 রেডিও বাটনের উপর ক্লিক করে সঠিক উত্তরটি বের কর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 রেডিও বাটনের উপর ক্লিক করে সঠিক উত্তরটি বের কর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3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 রেডিও বাটনের উপর ক্লিক করে সঠিক উত্তরটি বের কর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69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এটুআই-এর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যাচাইকৃত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8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89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49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94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পূ্র্ব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6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53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মন্ত্রীসভার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পশ্চিম-পাকিস্তান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47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১৯৪৭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পশ্চিম-পাকিস্তানের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4432" y="154093"/>
            <a:ext cx="9282071" cy="6868808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 u="sng"/>
          </a:p>
        </p:txBody>
      </p:sp>
      <p:sp>
        <p:nvSpPr>
          <p:cNvPr id="33" name="Rounded Rectangle 32"/>
          <p:cNvSpPr/>
          <p:nvPr userDrawn="1"/>
        </p:nvSpPr>
        <p:spPr>
          <a:xfrm flipV="1">
            <a:off x="303040" y="12679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58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5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Relationship Id="rId9" Type="http://schemas.openxmlformats.org/officeDocument/2006/relationships/image" Target="../media/image5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6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jpeg"/><Relationship Id="rId5" Type="http://schemas.openxmlformats.org/officeDocument/2006/relationships/image" Target="../media/image74.jpe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eg"/><Relationship Id="rId18" Type="http://schemas.openxmlformats.org/officeDocument/2006/relationships/image" Target="../media/image43.jp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12" Type="http://schemas.openxmlformats.org/officeDocument/2006/relationships/image" Target="../media/image37.gif"/><Relationship Id="rId17" Type="http://schemas.openxmlformats.org/officeDocument/2006/relationships/image" Target="../media/image42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5" Type="http://schemas.openxmlformats.org/officeDocument/2006/relationships/image" Target="../media/image40.jp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jpg"/><Relationship Id="rId1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389728" y="246856"/>
            <a:ext cx="8762999" cy="6858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।- </a:t>
            </a:r>
          </a:p>
        </p:txBody>
      </p:sp>
      <p:sp>
        <p:nvSpPr>
          <p:cNvPr id="3" name="Pentagon 2"/>
          <p:cNvSpPr/>
          <p:nvPr/>
        </p:nvSpPr>
        <p:spPr>
          <a:xfrm flipH="1">
            <a:off x="626002" y="4209256"/>
            <a:ext cx="8305799" cy="217181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নো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অনুযায়ী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পাঠদান করতে পারেন।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626002" y="1313035"/>
            <a:ext cx="8305799" cy="117627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626002" y="2566135"/>
            <a:ext cx="8305799" cy="117627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840489" y="1770856"/>
            <a:ext cx="4195339" cy="4114800"/>
            <a:chOff x="491806" y="1384894"/>
            <a:chExt cx="3786845" cy="3749040"/>
          </a:xfrm>
        </p:grpSpPr>
        <p:sp>
          <p:nvSpPr>
            <p:cNvPr id="34" name="Freeform 33"/>
            <p:cNvSpPr/>
            <p:nvPr/>
          </p:nvSpPr>
          <p:spPr>
            <a:xfrm>
              <a:off x="491806" y="1384894"/>
              <a:ext cx="3786845" cy="3749040"/>
            </a:xfrm>
            <a:custGeom>
              <a:avLst/>
              <a:gdLst>
                <a:gd name="connsiteX0" fmla="*/ 7325 w 3786845"/>
                <a:gd name="connsiteY0" fmla="*/ 1965960 h 3749040"/>
                <a:gd name="connsiteX1" fmla="*/ 83525 w 3786845"/>
                <a:gd name="connsiteY1" fmla="*/ 1981200 h 3749040"/>
                <a:gd name="connsiteX2" fmla="*/ 129245 w 3786845"/>
                <a:gd name="connsiteY2" fmla="*/ 2026920 h 3749040"/>
                <a:gd name="connsiteX3" fmla="*/ 220685 w 3786845"/>
                <a:gd name="connsiteY3" fmla="*/ 2072640 h 3749040"/>
                <a:gd name="connsiteX4" fmla="*/ 281645 w 3786845"/>
                <a:gd name="connsiteY4" fmla="*/ 2118360 h 3749040"/>
                <a:gd name="connsiteX5" fmla="*/ 784565 w 3786845"/>
                <a:gd name="connsiteY5" fmla="*/ 2118360 h 3749040"/>
                <a:gd name="connsiteX6" fmla="*/ 921725 w 3786845"/>
                <a:gd name="connsiteY6" fmla="*/ 2133600 h 3749040"/>
                <a:gd name="connsiteX7" fmla="*/ 967445 w 3786845"/>
                <a:gd name="connsiteY7" fmla="*/ 2148840 h 3749040"/>
                <a:gd name="connsiteX8" fmla="*/ 1043645 w 3786845"/>
                <a:gd name="connsiteY8" fmla="*/ 2133600 h 3749040"/>
                <a:gd name="connsiteX9" fmla="*/ 1089365 w 3786845"/>
                <a:gd name="connsiteY9" fmla="*/ 2118360 h 3749040"/>
                <a:gd name="connsiteX10" fmla="*/ 1180805 w 3786845"/>
                <a:gd name="connsiteY10" fmla="*/ 2057400 h 3749040"/>
                <a:gd name="connsiteX11" fmla="*/ 1226525 w 3786845"/>
                <a:gd name="connsiteY11" fmla="*/ 1965960 h 3749040"/>
                <a:gd name="connsiteX12" fmla="*/ 1241765 w 3786845"/>
                <a:gd name="connsiteY12" fmla="*/ 1859280 h 3749040"/>
                <a:gd name="connsiteX13" fmla="*/ 1272245 w 3786845"/>
                <a:gd name="connsiteY13" fmla="*/ 1813560 h 3749040"/>
                <a:gd name="connsiteX14" fmla="*/ 1378925 w 3786845"/>
                <a:gd name="connsiteY14" fmla="*/ 1722120 h 3749040"/>
                <a:gd name="connsiteX15" fmla="*/ 1424645 w 3786845"/>
                <a:gd name="connsiteY15" fmla="*/ 1676400 h 3749040"/>
                <a:gd name="connsiteX16" fmla="*/ 1470365 w 3786845"/>
                <a:gd name="connsiteY16" fmla="*/ 1661160 h 3749040"/>
                <a:gd name="connsiteX17" fmla="*/ 1622765 w 3786845"/>
                <a:gd name="connsiteY17" fmla="*/ 1615440 h 3749040"/>
                <a:gd name="connsiteX18" fmla="*/ 1638005 w 3786845"/>
                <a:gd name="connsiteY18" fmla="*/ 1569720 h 3749040"/>
                <a:gd name="connsiteX19" fmla="*/ 1897085 w 3786845"/>
                <a:gd name="connsiteY19" fmla="*/ 1508760 h 3749040"/>
                <a:gd name="connsiteX20" fmla="*/ 1912325 w 3786845"/>
                <a:gd name="connsiteY20" fmla="*/ 1417320 h 3749040"/>
                <a:gd name="connsiteX21" fmla="*/ 1942805 w 3786845"/>
                <a:gd name="connsiteY21" fmla="*/ 1371600 h 3749040"/>
                <a:gd name="connsiteX22" fmla="*/ 1958045 w 3786845"/>
                <a:gd name="connsiteY22" fmla="*/ 1325880 h 3749040"/>
                <a:gd name="connsiteX23" fmla="*/ 1988525 w 3786845"/>
                <a:gd name="connsiteY23" fmla="*/ 1264920 h 3749040"/>
                <a:gd name="connsiteX24" fmla="*/ 2003765 w 3786845"/>
                <a:gd name="connsiteY24" fmla="*/ 1158240 h 3749040"/>
                <a:gd name="connsiteX25" fmla="*/ 2095205 w 3786845"/>
                <a:gd name="connsiteY25" fmla="*/ 1143000 h 3749040"/>
                <a:gd name="connsiteX26" fmla="*/ 2140925 w 3786845"/>
                <a:gd name="connsiteY26" fmla="*/ 1097280 h 3749040"/>
                <a:gd name="connsiteX27" fmla="*/ 2110445 w 3786845"/>
                <a:gd name="connsiteY27" fmla="*/ 883920 h 3749040"/>
                <a:gd name="connsiteX28" fmla="*/ 2156165 w 3786845"/>
                <a:gd name="connsiteY28" fmla="*/ 868680 h 3749040"/>
                <a:gd name="connsiteX29" fmla="*/ 2262845 w 3786845"/>
                <a:gd name="connsiteY29" fmla="*/ 853440 h 3749040"/>
                <a:gd name="connsiteX30" fmla="*/ 2308565 w 3786845"/>
                <a:gd name="connsiteY30" fmla="*/ 838200 h 3749040"/>
                <a:gd name="connsiteX31" fmla="*/ 2384765 w 3786845"/>
                <a:gd name="connsiteY31" fmla="*/ 746760 h 3749040"/>
                <a:gd name="connsiteX32" fmla="*/ 2400005 w 3786845"/>
                <a:gd name="connsiteY32" fmla="*/ 640080 h 3749040"/>
                <a:gd name="connsiteX33" fmla="*/ 2430485 w 3786845"/>
                <a:gd name="connsiteY33" fmla="*/ 594360 h 3749040"/>
                <a:gd name="connsiteX34" fmla="*/ 2415245 w 3786845"/>
                <a:gd name="connsiteY34" fmla="*/ 441960 h 3749040"/>
                <a:gd name="connsiteX35" fmla="*/ 2384765 w 3786845"/>
                <a:gd name="connsiteY35" fmla="*/ 350520 h 3749040"/>
                <a:gd name="connsiteX36" fmla="*/ 2430485 w 3786845"/>
                <a:gd name="connsiteY36" fmla="*/ 213360 h 3749040"/>
                <a:gd name="connsiteX37" fmla="*/ 2491445 w 3786845"/>
                <a:gd name="connsiteY37" fmla="*/ 198120 h 3749040"/>
                <a:gd name="connsiteX38" fmla="*/ 2598125 w 3786845"/>
                <a:gd name="connsiteY38" fmla="*/ 137160 h 3749040"/>
                <a:gd name="connsiteX39" fmla="*/ 2643845 w 3786845"/>
                <a:gd name="connsiteY39" fmla="*/ 121920 h 3749040"/>
                <a:gd name="connsiteX40" fmla="*/ 2735285 w 3786845"/>
                <a:gd name="connsiteY40" fmla="*/ 76200 h 3749040"/>
                <a:gd name="connsiteX41" fmla="*/ 2948645 w 3786845"/>
                <a:gd name="connsiteY41" fmla="*/ 60960 h 3749040"/>
                <a:gd name="connsiteX42" fmla="*/ 3040085 w 3786845"/>
                <a:gd name="connsiteY42" fmla="*/ 30480 h 3749040"/>
                <a:gd name="connsiteX43" fmla="*/ 3162005 w 3786845"/>
                <a:gd name="connsiteY43" fmla="*/ 0 h 3749040"/>
                <a:gd name="connsiteX44" fmla="*/ 3299165 w 3786845"/>
                <a:gd name="connsiteY44" fmla="*/ 60960 h 3749040"/>
                <a:gd name="connsiteX45" fmla="*/ 3329645 w 3786845"/>
                <a:gd name="connsiteY45" fmla="*/ 106680 h 3749040"/>
                <a:gd name="connsiteX46" fmla="*/ 3405845 w 3786845"/>
                <a:gd name="connsiteY46" fmla="*/ 182880 h 3749040"/>
                <a:gd name="connsiteX47" fmla="*/ 3436325 w 3786845"/>
                <a:gd name="connsiteY47" fmla="*/ 274320 h 3749040"/>
                <a:gd name="connsiteX48" fmla="*/ 3451565 w 3786845"/>
                <a:gd name="connsiteY48" fmla="*/ 335280 h 3749040"/>
                <a:gd name="connsiteX49" fmla="*/ 3664925 w 3786845"/>
                <a:gd name="connsiteY49" fmla="*/ 350520 h 3749040"/>
                <a:gd name="connsiteX50" fmla="*/ 3741125 w 3786845"/>
                <a:gd name="connsiteY50" fmla="*/ 411480 h 3749040"/>
                <a:gd name="connsiteX51" fmla="*/ 3786845 w 3786845"/>
                <a:gd name="connsiteY51" fmla="*/ 426720 h 3749040"/>
                <a:gd name="connsiteX52" fmla="*/ 3725885 w 3786845"/>
                <a:gd name="connsiteY52" fmla="*/ 548640 h 3749040"/>
                <a:gd name="connsiteX53" fmla="*/ 3634445 w 3786845"/>
                <a:gd name="connsiteY53" fmla="*/ 579120 h 3749040"/>
                <a:gd name="connsiteX54" fmla="*/ 3497285 w 3786845"/>
                <a:gd name="connsiteY54" fmla="*/ 685800 h 3749040"/>
                <a:gd name="connsiteX55" fmla="*/ 3405845 w 3786845"/>
                <a:gd name="connsiteY55" fmla="*/ 716280 h 3749040"/>
                <a:gd name="connsiteX56" fmla="*/ 3024845 w 3786845"/>
                <a:gd name="connsiteY56" fmla="*/ 701040 h 3749040"/>
                <a:gd name="connsiteX57" fmla="*/ 3009605 w 3786845"/>
                <a:gd name="connsiteY57" fmla="*/ 746760 h 3749040"/>
                <a:gd name="connsiteX58" fmla="*/ 3024845 w 3786845"/>
                <a:gd name="connsiteY58" fmla="*/ 838200 h 3749040"/>
                <a:gd name="connsiteX59" fmla="*/ 3040085 w 3786845"/>
                <a:gd name="connsiteY59" fmla="*/ 883920 h 3749040"/>
                <a:gd name="connsiteX60" fmla="*/ 2994365 w 3786845"/>
                <a:gd name="connsiteY60" fmla="*/ 914400 h 3749040"/>
                <a:gd name="connsiteX61" fmla="*/ 3024845 w 3786845"/>
                <a:gd name="connsiteY61" fmla="*/ 1036320 h 3749040"/>
                <a:gd name="connsiteX62" fmla="*/ 3040085 w 3786845"/>
                <a:gd name="connsiteY62" fmla="*/ 1127760 h 3749040"/>
                <a:gd name="connsiteX63" fmla="*/ 3085805 w 3786845"/>
                <a:gd name="connsiteY63" fmla="*/ 1173480 h 3749040"/>
                <a:gd name="connsiteX64" fmla="*/ 3116285 w 3786845"/>
                <a:gd name="connsiteY64" fmla="*/ 1234440 h 3749040"/>
                <a:gd name="connsiteX65" fmla="*/ 3162005 w 3786845"/>
                <a:gd name="connsiteY65" fmla="*/ 1249680 h 3749040"/>
                <a:gd name="connsiteX66" fmla="*/ 3283925 w 3786845"/>
                <a:gd name="connsiteY66" fmla="*/ 1295400 h 3749040"/>
                <a:gd name="connsiteX67" fmla="*/ 3314405 w 3786845"/>
                <a:gd name="connsiteY67" fmla="*/ 1341120 h 3749040"/>
                <a:gd name="connsiteX68" fmla="*/ 3222965 w 3786845"/>
                <a:gd name="connsiteY68" fmla="*/ 1402080 h 3749040"/>
                <a:gd name="connsiteX69" fmla="*/ 3192485 w 3786845"/>
                <a:gd name="connsiteY69" fmla="*/ 1447800 h 3749040"/>
                <a:gd name="connsiteX70" fmla="*/ 3222965 w 3786845"/>
                <a:gd name="connsiteY70" fmla="*/ 1554480 h 3749040"/>
                <a:gd name="connsiteX71" fmla="*/ 3146765 w 3786845"/>
                <a:gd name="connsiteY71" fmla="*/ 1737360 h 3749040"/>
                <a:gd name="connsiteX72" fmla="*/ 3116285 w 3786845"/>
                <a:gd name="connsiteY72" fmla="*/ 1783080 h 3749040"/>
                <a:gd name="connsiteX73" fmla="*/ 3085805 w 3786845"/>
                <a:gd name="connsiteY73" fmla="*/ 1828800 h 3749040"/>
                <a:gd name="connsiteX74" fmla="*/ 3070565 w 3786845"/>
                <a:gd name="connsiteY74" fmla="*/ 1889760 h 3749040"/>
                <a:gd name="connsiteX75" fmla="*/ 2994365 w 3786845"/>
                <a:gd name="connsiteY75" fmla="*/ 1965960 h 3749040"/>
                <a:gd name="connsiteX76" fmla="*/ 2948645 w 3786845"/>
                <a:gd name="connsiteY76" fmla="*/ 2011680 h 3749040"/>
                <a:gd name="connsiteX77" fmla="*/ 2918165 w 3786845"/>
                <a:gd name="connsiteY77" fmla="*/ 2103120 h 3749040"/>
                <a:gd name="connsiteX78" fmla="*/ 2887685 w 3786845"/>
                <a:gd name="connsiteY78" fmla="*/ 2148840 h 3749040"/>
                <a:gd name="connsiteX79" fmla="*/ 2857205 w 3786845"/>
                <a:gd name="connsiteY79" fmla="*/ 2240280 h 3749040"/>
                <a:gd name="connsiteX80" fmla="*/ 2811485 w 3786845"/>
                <a:gd name="connsiteY80" fmla="*/ 2301240 h 3749040"/>
                <a:gd name="connsiteX81" fmla="*/ 2704805 w 3786845"/>
                <a:gd name="connsiteY81" fmla="*/ 2453640 h 3749040"/>
                <a:gd name="connsiteX82" fmla="*/ 2613365 w 3786845"/>
                <a:gd name="connsiteY82" fmla="*/ 2545080 h 3749040"/>
                <a:gd name="connsiteX83" fmla="*/ 2537165 w 3786845"/>
                <a:gd name="connsiteY83" fmla="*/ 2621280 h 3749040"/>
                <a:gd name="connsiteX84" fmla="*/ 2247605 w 3786845"/>
                <a:gd name="connsiteY84" fmla="*/ 2651760 h 3749040"/>
                <a:gd name="connsiteX85" fmla="*/ 2262845 w 3786845"/>
                <a:gd name="connsiteY85" fmla="*/ 2575560 h 3749040"/>
                <a:gd name="connsiteX86" fmla="*/ 2201885 w 3786845"/>
                <a:gd name="connsiteY86" fmla="*/ 2606040 h 3749040"/>
                <a:gd name="connsiteX87" fmla="*/ 2171405 w 3786845"/>
                <a:gd name="connsiteY87" fmla="*/ 2667000 h 3749040"/>
                <a:gd name="connsiteX88" fmla="*/ 2079965 w 3786845"/>
                <a:gd name="connsiteY88" fmla="*/ 2758440 h 3749040"/>
                <a:gd name="connsiteX89" fmla="*/ 2095205 w 3786845"/>
                <a:gd name="connsiteY89" fmla="*/ 2926080 h 3749040"/>
                <a:gd name="connsiteX90" fmla="*/ 2156165 w 3786845"/>
                <a:gd name="connsiteY90" fmla="*/ 2941320 h 3749040"/>
                <a:gd name="connsiteX91" fmla="*/ 2156165 w 3786845"/>
                <a:gd name="connsiteY91" fmla="*/ 3154680 h 3749040"/>
                <a:gd name="connsiteX92" fmla="*/ 2201885 w 3786845"/>
                <a:gd name="connsiteY92" fmla="*/ 3185160 h 3749040"/>
                <a:gd name="connsiteX93" fmla="*/ 2293325 w 3786845"/>
                <a:gd name="connsiteY93" fmla="*/ 3200400 h 3749040"/>
                <a:gd name="connsiteX94" fmla="*/ 2323805 w 3786845"/>
                <a:gd name="connsiteY94" fmla="*/ 3291840 h 3749040"/>
                <a:gd name="connsiteX95" fmla="*/ 2339045 w 3786845"/>
                <a:gd name="connsiteY95" fmla="*/ 3429000 h 3749040"/>
                <a:gd name="connsiteX96" fmla="*/ 2369525 w 3786845"/>
                <a:gd name="connsiteY96" fmla="*/ 3474720 h 3749040"/>
                <a:gd name="connsiteX97" fmla="*/ 2384765 w 3786845"/>
                <a:gd name="connsiteY97" fmla="*/ 3520440 h 3749040"/>
                <a:gd name="connsiteX98" fmla="*/ 2369525 w 3786845"/>
                <a:gd name="connsiteY98" fmla="*/ 3627120 h 3749040"/>
                <a:gd name="connsiteX99" fmla="*/ 2323805 w 3786845"/>
                <a:gd name="connsiteY99" fmla="*/ 3657600 h 3749040"/>
                <a:gd name="connsiteX100" fmla="*/ 2217125 w 3786845"/>
                <a:gd name="connsiteY100" fmla="*/ 3627120 h 3749040"/>
                <a:gd name="connsiteX101" fmla="*/ 2095205 w 3786845"/>
                <a:gd name="connsiteY101" fmla="*/ 3596640 h 3749040"/>
                <a:gd name="connsiteX102" fmla="*/ 2064725 w 3786845"/>
                <a:gd name="connsiteY102" fmla="*/ 3642360 h 3749040"/>
                <a:gd name="connsiteX103" fmla="*/ 1927565 w 3786845"/>
                <a:gd name="connsiteY103" fmla="*/ 3718560 h 3749040"/>
                <a:gd name="connsiteX104" fmla="*/ 1698965 w 3786845"/>
                <a:gd name="connsiteY104" fmla="*/ 3733800 h 3749040"/>
                <a:gd name="connsiteX105" fmla="*/ 1653245 w 3786845"/>
                <a:gd name="connsiteY105" fmla="*/ 3749040 h 3749040"/>
                <a:gd name="connsiteX106" fmla="*/ 1561805 w 3786845"/>
                <a:gd name="connsiteY106" fmla="*/ 3688080 h 3749040"/>
                <a:gd name="connsiteX107" fmla="*/ 1546565 w 3786845"/>
                <a:gd name="connsiteY107" fmla="*/ 3642360 h 3749040"/>
                <a:gd name="connsiteX108" fmla="*/ 1455125 w 3786845"/>
                <a:gd name="connsiteY108" fmla="*/ 3596640 h 3749040"/>
                <a:gd name="connsiteX109" fmla="*/ 1394165 w 3786845"/>
                <a:gd name="connsiteY109" fmla="*/ 3505200 h 3749040"/>
                <a:gd name="connsiteX110" fmla="*/ 1317965 w 3786845"/>
                <a:gd name="connsiteY110" fmla="*/ 3398520 h 3749040"/>
                <a:gd name="connsiteX111" fmla="*/ 1257005 w 3786845"/>
                <a:gd name="connsiteY111" fmla="*/ 3261360 h 3749040"/>
                <a:gd name="connsiteX112" fmla="*/ 1104605 w 3786845"/>
                <a:gd name="connsiteY112" fmla="*/ 3276600 h 3749040"/>
                <a:gd name="connsiteX113" fmla="*/ 1058885 w 3786845"/>
                <a:gd name="connsiteY113" fmla="*/ 3307080 h 3749040"/>
                <a:gd name="connsiteX114" fmla="*/ 677885 w 3786845"/>
                <a:gd name="connsiteY114" fmla="*/ 3322320 h 3749040"/>
                <a:gd name="connsiteX115" fmla="*/ 37805 w 3786845"/>
                <a:gd name="connsiteY115" fmla="*/ 3307080 h 3749040"/>
                <a:gd name="connsiteX116" fmla="*/ 53045 w 3786845"/>
                <a:gd name="connsiteY116" fmla="*/ 3261360 h 3749040"/>
                <a:gd name="connsiteX117" fmla="*/ 98765 w 3786845"/>
                <a:gd name="connsiteY117" fmla="*/ 3215640 h 3749040"/>
                <a:gd name="connsiteX118" fmla="*/ 144485 w 3786845"/>
                <a:gd name="connsiteY118" fmla="*/ 3108960 h 3749040"/>
                <a:gd name="connsiteX119" fmla="*/ 174965 w 3786845"/>
                <a:gd name="connsiteY119" fmla="*/ 3017520 h 3749040"/>
                <a:gd name="connsiteX120" fmla="*/ 190205 w 3786845"/>
                <a:gd name="connsiteY120" fmla="*/ 2971800 h 3749040"/>
                <a:gd name="connsiteX121" fmla="*/ 251165 w 3786845"/>
                <a:gd name="connsiteY121" fmla="*/ 2956560 h 3749040"/>
                <a:gd name="connsiteX122" fmla="*/ 296885 w 3786845"/>
                <a:gd name="connsiteY122" fmla="*/ 2910840 h 3749040"/>
                <a:gd name="connsiteX123" fmla="*/ 388325 w 3786845"/>
                <a:gd name="connsiteY123" fmla="*/ 2880360 h 3749040"/>
                <a:gd name="connsiteX124" fmla="*/ 434045 w 3786845"/>
                <a:gd name="connsiteY124" fmla="*/ 2865120 h 3749040"/>
                <a:gd name="connsiteX125" fmla="*/ 479765 w 3786845"/>
                <a:gd name="connsiteY125" fmla="*/ 2834640 h 3749040"/>
                <a:gd name="connsiteX126" fmla="*/ 510245 w 3786845"/>
                <a:gd name="connsiteY126" fmla="*/ 2788920 h 3749040"/>
                <a:gd name="connsiteX127" fmla="*/ 418805 w 3786845"/>
                <a:gd name="connsiteY127" fmla="*/ 2727960 h 3749040"/>
                <a:gd name="connsiteX128" fmla="*/ 373085 w 3786845"/>
                <a:gd name="connsiteY128" fmla="*/ 2682240 h 3749040"/>
                <a:gd name="connsiteX129" fmla="*/ 357845 w 3786845"/>
                <a:gd name="connsiteY129" fmla="*/ 2407920 h 3749040"/>
                <a:gd name="connsiteX130" fmla="*/ 190205 w 3786845"/>
                <a:gd name="connsiteY130" fmla="*/ 2331720 h 3749040"/>
                <a:gd name="connsiteX131" fmla="*/ 174965 w 3786845"/>
                <a:gd name="connsiteY131" fmla="*/ 2286000 h 3749040"/>
                <a:gd name="connsiteX132" fmla="*/ 129245 w 3786845"/>
                <a:gd name="connsiteY132" fmla="*/ 2255520 h 3749040"/>
                <a:gd name="connsiteX133" fmla="*/ 98765 w 3786845"/>
                <a:gd name="connsiteY133" fmla="*/ 2164080 h 3749040"/>
                <a:gd name="connsiteX134" fmla="*/ 37805 w 3786845"/>
                <a:gd name="connsiteY134" fmla="*/ 2072640 h 3749040"/>
                <a:gd name="connsiteX135" fmla="*/ 7325 w 3786845"/>
                <a:gd name="connsiteY135" fmla="*/ 2011680 h 3749040"/>
                <a:gd name="connsiteX136" fmla="*/ 7325 w 3786845"/>
                <a:gd name="connsiteY136" fmla="*/ 1965960 h 374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3786845" h="3749040">
                  <a:moveTo>
                    <a:pt x="7325" y="1965960"/>
                  </a:moveTo>
                  <a:cubicBezTo>
                    <a:pt x="20025" y="1960880"/>
                    <a:pt x="60357" y="1969616"/>
                    <a:pt x="83525" y="1981200"/>
                  </a:cubicBezTo>
                  <a:cubicBezTo>
                    <a:pt x="102802" y="1990839"/>
                    <a:pt x="112688" y="2013122"/>
                    <a:pt x="129245" y="2026920"/>
                  </a:cubicBezTo>
                  <a:cubicBezTo>
                    <a:pt x="168636" y="2059746"/>
                    <a:pt x="174863" y="2057366"/>
                    <a:pt x="220685" y="2072640"/>
                  </a:cubicBezTo>
                  <a:cubicBezTo>
                    <a:pt x="241005" y="2087880"/>
                    <a:pt x="256920" y="2112542"/>
                    <a:pt x="281645" y="2118360"/>
                  </a:cubicBezTo>
                  <a:cubicBezTo>
                    <a:pt x="414909" y="2149716"/>
                    <a:pt x="668998" y="2124138"/>
                    <a:pt x="784565" y="2118360"/>
                  </a:cubicBezTo>
                  <a:cubicBezTo>
                    <a:pt x="830285" y="2123440"/>
                    <a:pt x="876350" y="2126037"/>
                    <a:pt x="921725" y="2133600"/>
                  </a:cubicBezTo>
                  <a:cubicBezTo>
                    <a:pt x="937571" y="2136241"/>
                    <a:pt x="951381" y="2148840"/>
                    <a:pt x="967445" y="2148840"/>
                  </a:cubicBezTo>
                  <a:cubicBezTo>
                    <a:pt x="993348" y="2148840"/>
                    <a:pt x="1018515" y="2139882"/>
                    <a:pt x="1043645" y="2133600"/>
                  </a:cubicBezTo>
                  <a:cubicBezTo>
                    <a:pt x="1059230" y="2129704"/>
                    <a:pt x="1075322" y="2126162"/>
                    <a:pt x="1089365" y="2118360"/>
                  </a:cubicBezTo>
                  <a:cubicBezTo>
                    <a:pt x="1121387" y="2100570"/>
                    <a:pt x="1180805" y="2057400"/>
                    <a:pt x="1180805" y="2057400"/>
                  </a:cubicBezTo>
                  <a:cubicBezTo>
                    <a:pt x="1206493" y="2018868"/>
                    <a:pt x="1217511" y="2011029"/>
                    <a:pt x="1226525" y="1965960"/>
                  </a:cubicBezTo>
                  <a:cubicBezTo>
                    <a:pt x="1233570" y="1930737"/>
                    <a:pt x="1231443" y="1893686"/>
                    <a:pt x="1241765" y="1859280"/>
                  </a:cubicBezTo>
                  <a:cubicBezTo>
                    <a:pt x="1247028" y="1841736"/>
                    <a:pt x="1260519" y="1827631"/>
                    <a:pt x="1272245" y="1813560"/>
                  </a:cubicBezTo>
                  <a:cubicBezTo>
                    <a:pt x="1319515" y="1756836"/>
                    <a:pt x="1320063" y="1772573"/>
                    <a:pt x="1378925" y="1722120"/>
                  </a:cubicBezTo>
                  <a:cubicBezTo>
                    <a:pt x="1395289" y="1708094"/>
                    <a:pt x="1406712" y="1688355"/>
                    <a:pt x="1424645" y="1676400"/>
                  </a:cubicBezTo>
                  <a:cubicBezTo>
                    <a:pt x="1438011" y="1667489"/>
                    <a:pt x="1455997" y="1668344"/>
                    <a:pt x="1470365" y="1661160"/>
                  </a:cubicBezTo>
                  <a:cubicBezTo>
                    <a:pt x="1581257" y="1605714"/>
                    <a:pt x="1428756" y="1643156"/>
                    <a:pt x="1622765" y="1615440"/>
                  </a:cubicBezTo>
                  <a:cubicBezTo>
                    <a:pt x="1627845" y="1600200"/>
                    <a:pt x="1630821" y="1584088"/>
                    <a:pt x="1638005" y="1569720"/>
                  </a:cubicBezTo>
                  <a:cubicBezTo>
                    <a:pt x="1692009" y="1461713"/>
                    <a:pt x="1728756" y="1519982"/>
                    <a:pt x="1897085" y="1508760"/>
                  </a:cubicBezTo>
                  <a:cubicBezTo>
                    <a:pt x="1902165" y="1478280"/>
                    <a:pt x="1902553" y="1446635"/>
                    <a:pt x="1912325" y="1417320"/>
                  </a:cubicBezTo>
                  <a:cubicBezTo>
                    <a:pt x="1918117" y="1399944"/>
                    <a:pt x="1934614" y="1387983"/>
                    <a:pt x="1942805" y="1371600"/>
                  </a:cubicBezTo>
                  <a:cubicBezTo>
                    <a:pt x="1949989" y="1357232"/>
                    <a:pt x="1951717" y="1340645"/>
                    <a:pt x="1958045" y="1325880"/>
                  </a:cubicBezTo>
                  <a:cubicBezTo>
                    <a:pt x="1966994" y="1304998"/>
                    <a:pt x="1978365" y="1285240"/>
                    <a:pt x="1988525" y="1264920"/>
                  </a:cubicBezTo>
                  <a:cubicBezTo>
                    <a:pt x="1993605" y="1229360"/>
                    <a:pt x="1980111" y="1185273"/>
                    <a:pt x="2003765" y="1158240"/>
                  </a:cubicBezTo>
                  <a:cubicBezTo>
                    <a:pt x="2024113" y="1134985"/>
                    <a:pt x="2066968" y="1155550"/>
                    <a:pt x="2095205" y="1143000"/>
                  </a:cubicBezTo>
                  <a:cubicBezTo>
                    <a:pt x="2114900" y="1134247"/>
                    <a:pt x="2125685" y="1112520"/>
                    <a:pt x="2140925" y="1097280"/>
                  </a:cubicBezTo>
                  <a:cubicBezTo>
                    <a:pt x="2136083" y="1068226"/>
                    <a:pt x="2106812" y="900268"/>
                    <a:pt x="2110445" y="883920"/>
                  </a:cubicBezTo>
                  <a:cubicBezTo>
                    <a:pt x="2113930" y="868238"/>
                    <a:pt x="2140413" y="871830"/>
                    <a:pt x="2156165" y="868680"/>
                  </a:cubicBezTo>
                  <a:cubicBezTo>
                    <a:pt x="2191388" y="861635"/>
                    <a:pt x="2227285" y="858520"/>
                    <a:pt x="2262845" y="853440"/>
                  </a:cubicBezTo>
                  <a:cubicBezTo>
                    <a:pt x="2278085" y="848360"/>
                    <a:pt x="2295199" y="847111"/>
                    <a:pt x="2308565" y="838200"/>
                  </a:cubicBezTo>
                  <a:cubicBezTo>
                    <a:pt x="2343768" y="814731"/>
                    <a:pt x="2362274" y="780496"/>
                    <a:pt x="2384765" y="746760"/>
                  </a:cubicBezTo>
                  <a:cubicBezTo>
                    <a:pt x="2389845" y="711200"/>
                    <a:pt x="2389683" y="674486"/>
                    <a:pt x="2400005" y="640080"/>
                  </a:cubicBezTo>
                  <a:cubicBezTo>
                    <a:pt x="2405268" y="622536"/>
                    <a:pt x="2429080" y="612622"/>
                    <a:pt x="2430485" y="594360"/>
                  </a:cubicBezTo>
                  <a:cubicBezTo>
                    <a:pt x="2434401" y="543457"/>
                    <a:pt x="2424654" y="492139"/>
                    <a:pt x="2415245" y="441960"/>
                  </a:cubicBezTo>
                  <a:cubicBezTo>
                    <a:pt x="2409324" y="410382"/>
                    <a:pt x="2384765" y="350520"/>
                    <a:pt x="2384765" y="350520"/>
                  </a:cubicBezTo>
                  <a:cubicBezTo>
                    <a:pt x="2390463" y="316330"/>
                    <a:pt x="2390305" y="240147"/>
                    <a:pt x="2430485" y="213360"/>
                  </a:cubicBezTo>
                  <a:cubicBezTo>
                    <a:pt x="2447913" y="201742"/>
                    <a:pt x="2471125" y="203200"/>
                    <a:pt x="2491445" y="198120"/>
                  </a:cubicBezTo>
                  <a:cubicBezTo>
                    <a:pt x="2537361" y="167509"/>
                    <a:pt x="2543985" y="160363"/>
                    <a:pt x="2598125" y="137160"/>
                  </a:cubicBezTo>
                  <a:cubicBezTo>
                    <a:pt x="2612890" y="130832"/>
                    <a:pt x="2629477" y="129104"/>
                    <a:pt x="2643845" y="121920"/>
                  </a:cubicBezTo>
                  <a:cubicBezTo>
                    <a:pt x="2688105" y="99790"/>
                    <a:pt x="2685192" y="82093"/>
                    <a:pt x="2735285" y="76200"/>
                  </a:cubicBezTo>
                  <a:cubicBezTo>
                    <a:pt x="2806098" y="67869"/>
                    <a:pt x="2877525" y="66040"/>
                    <a:pt x="2948645" y="60960"/>
                  </a:cubicBezTo>
                  <a:cubicBezTo>
                    <a:pt x="2979125" y="50800"/>
                    <a:pt x="3008580" y="36781"/>
                    <a:pt x="3040085" y="30480"/>
                  </a:cubicBezTo>
                  <a:cubicBezTo>
                    <a:pt x="3132037" y="12090"/>
                    <a:pt x="3091711" y="23431"/>
                    <a:pt x="3162005" y="0"/>
                  </a:cubicBezTo>
                  <a:cubicBezTo>
                    <a:pt x="3270821" y="36272"/>
                    <a:pt x="3226712" y="12658"/>
                    <a:pt x="3299165" y="60960"/>
                  </a:cubicBezTo>
                  <a:cubicBezTo>
                    <a:pt x="3309325" y="76200"/>
                    <a:pt x="3316693" y="93728"/>
                    <a:pt x="3329645" y="106680"/>
                  </a:cubicBezTo>
                  <a:cubicBezTo>
                    <a:pt x="3382477" y="159512"/>
                    <a:pt x="3373333" y="109728"/>
                    <a:pt x="3405845" y="182880"/>
                  </a:cubicBezTo>
                  <a:cubicBezTo>
                    <a:pt x="3418894" y="212240"/>
                    <a:pt x="3428533" y="243151"/>
                    <a:pt x="3436325" y="274320"/>
                  </a:cubicBezTo>
                  <a:cubicBezTo>
                    <a:pt x="3441405" y="294640"/>
                    <a:pt x="3431694" y="328656"/>
                    <a:pt x="3451565" y="335280"/>
                  </a:cubicBezTo>
                  <a:cubicBezTo>
                    <a:pt x="3519207" y="357827"/>
                    <a:pt x="3593805" y="345440"/>
                    <a:pt x="3664925" y="350520"/>
                  </a:cubicBezTo>
                  <a:cubicBezTo>
                    <a:pt x="3779843" y="388826"/>
                    <a:pt x="3642648" y="332698"/>
                    <a:pt x="3741125" y="411480"/>
                  </a:cubicBezTo>
                  <a:cubicBezTo>
                    <a:pt x="3753669" y="421515"/>
                    <a:pt x="3771605" y="421640"/>
                    <a:pt x="3786845" y="426720"/>
                  </a:cubicBezTo>
                  <a:cubicBezTo>
                    <a:pt x="3773414" y="507305"/>
                    <a:pt x="3794458" y="518163"/>
                    <a:pt x="3725885" y="548640"/>
                  </a:cubicBezTo>
                  <a:cubicBezTo>
                    <a:pt x="3696525" y="561689"/>
                    <a:pt x="3634445" y="579120"/>
                    <a:pt x="3634445" y="579120"/>
                  </a:cubicBezTo>
                  <a:cubicBezTo>
                    <a:pt x="3594997" y="618568"/>
                    <a:pt x="3551971" y="667571"/>
                    <a:pt x="3497285" y="685800"/>
                  </a:cubicBezTo>
                  <a:lnTo>
                    <a:pt x="3405845" y="716280"/>
                  </a:lnTo>
                  <a:cubicBezTo>
                    <a:pt x="3278845" y="711200"/>
                    <a:pt x="3151572" y="691292"/>
                    <a:pt x="3024845" y="701040"/>
                  </a:cubicBezTo>
                  <a:cubicBezTo>
                    <a:pt x="3008828" y="702272"/>
                    <a:pt x="3009605" y="730696"/>
                    <a:pt x="3009605" y="746760"/>
                  </a:cubicBezTo>
                  <a:cubicBezTo>
                    <a:pt x="3009605" y="777660"/>
                    <a:pt x="3018142" y="808035"/>
                    <a:pt x="3024845" y="838200"/>
                  </a:cubicBezTo>
                  <a:cubicBezTo>
                    <a:pt x="3028330" y="853882"/>
                    <a:pt x="3035005" y="868680"/>
                    <a:pt x="3040085" y="883920"/>
                  </a:cubicBezTo>
                  <a:cubicBezTo>
                    <a:pt x="3024845" y="894080"/>
                    <a:pt x="2999397" y="896789"/>
                    <a:pt x="2994365" y="914400"/>
                  </a:cubicBezTo>
                  <a:cubicBezTo>
                    <a:pt x="2986132" y="943217"/>
                    <a:pt x="3017925" y="1005181"/>
                    <a:pt x="3024845" y="1036320"/>
                  </a:cubicBezTo>
                  <a:cubicBezTo>
                    <a:pt x="3031548" y="1066485"/>
                    <a:pt x="3027535" y="1099523"/>
                    <a:pt x="3040085" y="1127760"/>
                  </a:cubicBezTo>
                  <a:cubicBezTo>
                    <a:pt x="3048838" y="1147455"/>
                    <a:pt x="3073278" y="1155942"/>
                    <a:pt x="3085805" y="1173480"/>
                  </a:cubicBezTo>
                  <a:cubicBezTo>
                    <a:pt x="3099010" y="1191967"/>
                    <a:pt x="3100221" y="1218376"/>
                    <a:pt x="3116285" y="1234440"/>
                  </a:cubicBezTo>
                  <a:cubicBezTo>
                    <a:pt x="3127644" y="1245799"/>
                    <a:pt x="3147637" y="1242496"/>
                    <a:pt x="3162005" y="1249680"/>
                  </a:cubicBezTo>
                  <a:cubicBezTo>
                    <a:pt x="3266651" y="1302003"/>
                    <a:pt x="3136910" y="1265997"/>
                    <a:pt x="3283925" y="1295400"/>
                  </a:cubicBezTo>
                  <a:cubicBezTo>
                    <a:pt x="3294085" y="1310640"/>
                    <a:pt x="3323492" y="1325217"/>
                    <a:pt x="3314405" y="1341120"/>
                  </a:cubicBezTo>
                  <a:cubicBezTo>
                    <a:pt x="3296230" y="1372926"/>
                    <a:pt x="3222965" y="1402080"/>
                    <a:pt x="3222965" y="1402080"/>
                  </a:cubicBezTo>
                  <a:cubicBezTo>
                    <a:pt x="3212805" y="1417320"/>
                    <a:pt x="3195075" y="1429668"/>
                    <a:pt x="3192485" y="1447800"/>
                  </a:cubicBezTo>
                  <a:cubicBezTo>
                    <a:pt x="3190571" y="1461195"/>
                    <a:pt x="3217246" y="1537323"/>
                    <a:pt x="3222965" y="1554480"/>
                  </a:cubicBezTo>
                  <a:cubicBezTo>
                    <a:pt x="3201703" y="1682054"/>
                    <a:pt x="3224865" y="1620209"/>
                    <a:pt x="3146765" y="1737360"/>
                  </a:cubicBezTo>
                  <a:lnTo>
                    <a:pt x="3116285" y="1783080"/>
                  </a:lnTo>
                  <a:lnTo>
                    <a:pt x="3085805" y="1828800"/>
                  </a:lnTo>
                  <a:cubicBezTo>
                    <a:pt x="3080725" y="1849120"/>
                    <a:pt x="3078816" y="1870508"/>
                    <a:pt x="3070565" y="1889760"/>
                  </a:cubicBezTo>
                  <a:cubicBezTo>
                    <a:pt x="3045729" y="1947710"/>
                    <a:pt x="3039521" y="1928330"/>
                    <a:pt x="2994365" y="1965960"/>
                  </a:cubicBezTo>
                  <a:cubicBezTo>
                    <a:pt x="2977808" y="1979758"/>
                    <a:pt x="2963885" y="1996440"/>
                    <a:pt x="2948645" y="2011680"/>
                  </a:cubicBezTo>
                  <a:cubicBezTo>
                    <a:pt x="2938485" y="2042160"/>
                    <a:pt x="2935987" y="2076387"/>
                    <a:pt x="2918165" y="2103120"/>
                  </a:cubicBezTo>
                  <a:cubicBezTo>
                    <a:pt x="2908005" y="2118360"/>
                    <a:pt x="2895124" y="2132102"/>
                    <a:pt x="2887685" y="2148840"/>
                  </a:cubicBezTo>
                  <a:cubicBezTo>
                    <a:pt x="2874636" y="2178200"/>
                    <a:pt x="2876482" y="2214577"/>
                    <a:pt x="2857205" y="2240280"/>
                  </a:cubicBezTo>
                  <a:cubicBezTo>
                    <a:pt x="2841965" y="2260600"/>
                    <a:pt x="2826051" y="2280432"/>
                    <a:pt x="2811485" y="2301240"/>
                  </a:cubicBezTo>
                  <a:cubicBezTo>
                    <a:pt x="2787896" y="2334939"/>
                    <a:pt x="2736823" y="2418064"/>
                    <a:pt x="2704805" y="2453640"/>
                  </a:cubicBezTo>
                  <a:cubicBezTo>
                    <a:pt x="2675969" y="2485680"/>
                    <a:pt x="2637275" y="2509214"/>
                    <a:pt x="2613365" y="2545080"/>
                  </a:cubicBezTo>
                  <a:cubicBezTo>
                    <a:pt x="2572725" y="2606040"/>
                    <a:pt x="2598125" y="2580640"/>
                    <a:pt x="2537165" y="2621280"/>
                  </a:cubicBezTo>
                  <a:cubicBezTo>
                    <a:pt x="2468601" y="2724126"/>
                    <a:pt x="2478198" y="2738232"/>
                    <a:pt x="2247605" y="2651760"/>
                  </a:cubicBezTo>
                  <a:cubicBezTo>
                    <a:pt x="2223351" y="2642665"/>
                    <a:pt x="2281161" y="2593876"/>
                    <a:pt x="2262845" y="2575560"/>
                  </a:cubicBezTo>
                  <a:cubicBezTo>
                    <a:pt x="2246781" y="2559496"/>
                    <a:pt x="2222205" y="2595880"/>
                    <a:pt x="2201885" y="2606040"/>
                  </a:cubicBezTo>
                  <a:cubicBezTo>
                    <a:pt x="2191725" y="2626360"/>
                    <a:pt x="2185597" y="2649260"/>
                    <a:pt x="2171405" y="2667000"/>
                  </a:cubicBezTo>
                  <a:cubicBezTo>
                    <a:pt x="2144477" y="2700660"/>
                    <a:pt x="2079965" y="2758440"/>
                    <a:pt x="2079965" y="2758440"/>
                  </a:cubicBezTo>
                  <a:cubicBezTo>
                    <a:pt x="2058802" y="2821930"/>
                    <a:pt x="2041731" y="2845869"/>
                    <a:pt x="2095205" y="2926080"/>
                  </a:cubicBezTo>
                  <a:cubicBezTo>
                    <a:pt x="2106823" y="2943508"/>
                    <a:pt x="2135845" y="2936240"/>
                    <a:pt x="2156165" y="2941320"/>
                  </a:cubicBezTo>
                  <a:cubicBezTo>
                    <a:pt x="2155929" y="2943919"/>
                    <a:pt x="2118469" y="3107560"/>
                    <a:pt x="2156165" y="3154680"/>
                  </a:cubicBezTo>
                  <a:cubicBezTo>
                    <a:pt x="2167607" y="3168983"/>
                    <a:pt x="2184509" y="3179368"/>
                    <a:pt x="2201885" y="3185160"/>
                  </a:cubicBezTo>
                  <a:cubicBezTo>
                    <a:pt x="2231200" y="3194932"/>
                    <a:pt x="2262845" y="3195320"/>
                    <a:pt x="2293325" y="3200400"/>
                  </a:cubicBezTo>
                  <a:cubicBezTo>
                    <a:pt x="2303485" y="3230880"/>
                    <a:pt x="2320257" y="3259908"/>
                    <a:pt x="2323805" y="3291840"/>
                  </a:cubicBezTo>
                  <a:cubicBezTo>
                    <a:pt x="2328885" y="3337560"/>
                    <a:pt x="2327888" y="3384372"/>
                    <a:pt x="2339045" y="3429000"/>
                  </a:cubicBezTo>
                  <a:cubicBezTo>
                    <a:pt x="2343487" y="3446769"/>
                    <a:pt x="2361334" y="3458337"/>
                    <a:pt x="2369525" y="3474720"/>
                  </a:cubicBezTo>
                  <a:cubicBezTo>
                    <a:pt x="2376709" y="3489088"/>
                    <a:pt x="2379685" y="3505200"/>
                    <a:pt x="2384765" y="3520440"/>
                  </a:cubicBezTo>
                  <a:cubicBezTo>
                    <a:pt x="2379685" y="3556000"/>
                    <a:pt x="2384114" y="3594295"/>
                    <a:pt x="2369525" y="3627120"/>
                  </a:cubicBezTo>
                  <a:cubicBezTo>
                    <a:pt x="2362086" y="3643858"/>
                    <a:pt x="2341937" y="3655010"/>
                    <a:pt x="2323805" y="3657600"/>
                  </a:cubicBezTo>
                  <a:cubicBezTo>
                    <a:pt x="2310410" y="3659514"/>
                    <a:pt x="2234282" y="3632839"/>
                    <a:pt x="2217125" y="3627120"/>
                  </a:cubicBezTo>
                  <a:cubicBezTo>
                    <a:pt x="2195326" y="3561722"/>
                    <a:pt x="2207055" y="3546929"/>
                    <a:pt x="2095205" y="3596640"/>
                  </a:cubicBezTo>
                  <a:cubicBezTo>
                    <a:pt x="2078467" y="3604079"/>
                    <a:pt x="2078509" y="3630299"/>
                    <a:pt x="2064725" y="3642360"/>
                  </a:cubicBezTo>
                  <a:cubicBezTo>
                    <a:pt x="2041886" y="3662344"/>
                    <a:pt x="1972093" y="3713612"/>
                    <a:pt x="1927565" y="3718560"/>
                  </a:cubicBezTo>
                  <a:cubicBezTo>
                    <a:pt x="1851663" y="3726994"/>
                    <a:pt x="1775165" y="3728720"/>
                    <a:pt x="1698965" y="3733800"/>
                  </a:cubicBezTo>
                  <a:cubicBezTo>
                    <a:pt x="1683725" y="3738880"/>
                    <a:pt x="1669309" y="3749040"/>
                    <a:pt x="1653245" y="3749040"/>
                  </a:cubicBezTo>
                  <a:cubicBezTo>
                    <a:pt x="1596392" y="3749040"/>
                    <a:pt x="1584773" y="3734016"/>
                    <a:pt x="1561805" y="3688080"/>
                  </a:cubicBezTo>
                  <a:cubicBezTo>
                    <a:pt x="1554621" y="3673712"/>
                    <a:pt x="1556600" y="3654904"/>
                    <a:pt x="1546565" y="3642360"/>
                  </a:cubicBezTo>
                  <a:cubicBezTo>
                    <a:pt x="1525079" y="3615503"/>
                    <a:pt x="1485244" y="3606680"/>
                    <a:pt x="1455125" y="3596640"/>
                  </a:cubicBezTo>
                  <a:cubicBezTo>
                    <a:pt x="1434805" y="3566160"/>
                    <a:pt x="1405749" y="3539953"/>
                    <a:pt x="1394165" y="3505200"/>
                  </a:cubicBezTo>
                  <a:cubicBezTo>
                    <a:pt x="1358605" y="3398520"/>
                    <a:pt x="1394165" y="3423920"/>
                    <a:pt x="1317965" y="3398520"/>
                  </a:cubicBezTo>
                  <a:cubicBezTo>
                    <a:pt x="1281693" y="3289704"/>
                    <a:pt x="1305307" y="3333813"/>
                    <a:pt x="1257005" y="3261360"/>
                  </a:cubicBezTo>
                  <a:cubicBezTo>
                    <a:pt x="1206205" y="3266440"/>
                    <a:pt x="1154351" y="3265120"/>
                    <a:pt x="1104605" y="3276600"/>
                  </a:cubicBezTo>
                  <a:cubicBezTo>
                    <a:pt x="1086758" y="3280719"/>
                    <a:pt x="1077097" y="3305129"/>
                    <a:pt x="1058885" y="3307080"/>
                  </a:cubicBezTo>
                  <a:cubicBezTo>
                    <a:pt x="932507" y="3320621"/>
                    <a:pt x="804885" y="3317240"/>
                    <a:pt x="677885" y="3322320"/>
                  </a:cubicBezTo>
                  <a:cubicBezTo>
                    <a:pt x="464525" y="3317240"/>
                    <a:pt x="250217" y="3327803"/>
                    <a:pt x="37805" y="3307080"/>
                  </a:cubicBezTo>
                  <a:cubicBezTo>
                    <a:pt x="21817" y="3305520"/>
                    <a:pt x="44134" y="3274726"/>
                    <a:pt x="53045" y="3261360"/>
                  </a:cubicBezTo>
                  <a:cubicBezTo>
                    <a:pt x="65000" y="3243427"/>
                    <a:pt x="83525" y="3230880"/>
                    <a:pt x="98765" y="3215640"/>
                  </a:cubicBezTo>
                  <a:cubicBezTo>
                    <a:pt x="139079" y="3054383"/>
                    <a:pt x="84344" y="3244276"/>
                    <a:pt x="144485" y="3108960"/>
                  </a:cubicBezTo>
                  <a:cubicBezTo>
                    <a:pt x="157534" y="3079600"/>
                    <a:pt x="164805" y="3048000"/>
                    <a:pt x="174965" y="3017520"/>
                  </a:cubicBezTo>
                  <a:cubicBezTo>
                    <a:pt x="180045" y="3002280"/>
                    <a:pt x="174620" y="2975696"/>
                    <a:pt x="190205" y="2971800"/>
                  </a:cubicBezTo>
                  <a:lnTo>
                    <a:pt x="251165" y="2956560"/>
                  </a:lnTo>
                  <a:cubicBezTo>
                    <a:pt x="266405" y="2941320"/>
                    <a:pt x="278045" y="2921307"/>
                    <a:pt x="296885" y="2910840"/>
                  </a:cubicBezTo>
                  <a:cubicBezTo>
                    <a:pt x="324971" y="2895237"/>
                    <a:pt x="357845" y="2890520"/>
                    <a:pt x="388325" y="2880360"/>
                  </a:cubicBezTo>
                  <a:cubicBezTo>
                    <a:pt x="403565" y="2875280"/>
                    <a:pt x="420679" y="2874031"/>
                    <a:pt x="434045" y="2865120"/>
                  </a:cubicBezTo>
                  <a:lnTo>
                    <a:pt x="479765" y="2834640"/>
                  </a:lnTo>
                  <a:cubicBezTo>
                    <a:pt x="489925" y="2819400"/>
                    <a:pt x="519332" y="2804823"/>
                    <a:pt x="510245" y="2788920"/>
                  </a:cubicBezTo>
                  <a:cubicBezTo>
                    <a:pt x="492070" y="2757114"/>
                    <a:pt x="444708" y="2753863"/>
                    <a:pt x="418805" y="2727960"/>
                  </a:cubicBezTo>
                  <a:lnTo>
                    <a:pt x="373085" y="2682240"/>
                  </a:lnTo>
                  <a:cubicBezTo>
                    <a:pt x="368005" y="2590800"/>
                    <a:pt x="392521" y="2492683"/>
                    <a:pt x="357845" y="2407920"/>
                  </a:cubicBezTo>
                  <a:cubicBezTo>
                    <a:pt x="347085" y="2381619"/>
                    <a:pt x="234649" y="2346535"/>
                    <a:pt x="190205" y="2331720"/>
                  </a:cubicBezTo>
                  <a:cubicBezTo>
                    <a:pt x="185125" y="2316480"/>
                    <a:pt x="185000" y="2298544"/>
                    <a:pt x="174965" y="2286000"/>
                  </a:cubicBezTo>
                  <a:cubicBezTo>
                    <a:pt x="163523" y="2271697"/>
                    <a:pt x="138953" y="2271052"/>
                    <a:pt x="129245" y="2255520"/>
                  </a:cubicBezTo>
                  <a:cubicBezTo>
                    <a:pt x="112217" y="2228275"/>
                    <a:pt x="116587" y="2190813"/>
                    <a:pt x="98765" y="2164080"/>
                  </a:cubicBezTo>
                  <a:cubicBezTo>
                    <a:pt x="78445" y="2133600"/>
                    <a:pt x="54188" y="2105405"/>
                    <a:pt x="37805" y="2072640"/>
                  </a:cubicBezTo>
                  <a:cubicBezTo>
                    <a:pt x="27645" y="2052320"/>
                    <a:pt x="16274" y="2032562"/>
                    <a:pt x="7325" y="2011680"/>
                  </a:cubicBezTo>
                  <a:cubicBezTo>
                    <a:pt x="997" y="1996915"/>
                    <a:pt x="-5375" y="1971040"/>
                    <a:pt x="7325" y="1965960"/>
                  </a:cubicBezTo>
                  <a:close/>
                </a:path>
              </a:pathLst>
            </a:cu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rot="18749144">
              <a:off x="1083706" y="3253586"/>
              <a:ext cx="2403000" cy="6701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36" name="Freeform 35"/>
          <p:cNvSpPr/>
          <p:nvPr/>
        </p:nvSpPr>
        <p:spPr>
          <a:xfrm>
            <a:off x="6124244" y="2761456"/>
            <a:ext cx="2476501" cy="2503329"/>
          </a:xfrm>
          <a:custGeom>
            <a:avLst/>
            <a:gdLst>
              <a:gd name="connsiteX0" fmla="*/ 176981 w 1297858"/>
              <a:gd name="connsiteY0" fmla="*/ 280219 h 1032387"/>
              <a:gd name="connsiteX1" fmla="*/ 162232 w 1297858"/>
              <a:gd name="connsiteY1" fmla="*/ 206477 h 1032387"/>
              <a:gd name="connsiteX2" fmla="*/ 103239 w 1297858"/>
              <a:gd name="connsiteY2" fmla="*/ 191729 h 1032387"/>
              <a:gd name="connsiteX3" fmla="*/ 58993 w 1297858"/>
              <a:gd name="connsiteY3" fmla="*/ 176980 h 1032387"/>
              <a:gd name="connsiteX4" fmla="*/ 29497 w 1297858"/>
              <a:gd name="connsiteY4" fmla="*/ 132735 h 1032387"/>
              <a:gd name="connsiteX5" fmla="*/ 73742 w 1297858"/>
              <a:gd name="connsiteY5" fmla="*/ 117987 h 1032387"/>
              <a:gd name="connsiteX6" fmla="*/ 88490 w 1297858"/>
              <a:gd name="connsiteY6" fmla="*/ 73741 h 1032387"/>
              <a:gd name="connsiteX7" fmla="*/ 103239 w 1297858"/>
              <a:gd name="connsiteY7" fmla="*/ 0 h 1032387"/>
              <a:gd name="connsiteX8" fmla="*/ 206477 w 1297858"/>
              <a:gd name="connsiteY8" fmla="*/ 14748 h 1032387"/>
              <a:gd name="connsiteX9" fmla="*/ 250722 w 1297858"/>
              <a:gd name="connsiteY9" fmla="*/ 44245 h 1032387"/>
              <a:gd name="connsiteX10" fmla="*/ 294968 w 1297858"/>
              <a:gd name="connsiteY10" fmla="*/ 58993 h 1032387"/>
              <a:gd name="connsiteX11" fmla="*/ 471948 w 1297858"/>
              <a:gd name="connsiteY11" fmla="*/ 132735 h 1032387"/>
              <a:gd name="connsiteX12" fmla="*/ 516193 w 1297858"/>
              <a:gd name="connsiteY12" fmla="*/ 235974 h 1032387"/>
              <a:gd name="connsiteX13" fmla="*/ 560439 w 1297858"/>
              <a:gd name="connsiteY13" fmla="*/ 250722 h 1032387"/>
              <a:gd name="connsiteX14" fmla="*/ 1061884 w 1297858"/>
              <a:gd name="connsiteY14" fmla="*/ 265470 h 1032387"/>
              <a:gd name="connsiteX15" fmla="*/ 1165122 w 1297858"/>
              <a:gd name="connsiteY15" fmla="*/ 309716 h 1032387"/>
              <a:gd name="connsiteX16" fmla="*/ 1194619 w 1297858"/>
              <a:gd name="connsiteY16" fmla="*/ 353961 h 1032387"/>
              <a:gd name="connsiteX17" fmla="*/ 1150374 w 1297858"/>
              <a:gd name="connsiteY17" fmla="*/ 368709 h 1032387"/>
              <a:gd name="connsiteX18" fmla="*/ 1047135 w 1297858"/>
              <a:gd name="connsiteY18" fmla="*/ 398206 h 1032387"/>
              <a:gd name="connsiteX19" fmla="*/ 988142 w 1297858"/>
              <a:gd name="connsiteY19" fmla="*/ 427703 h 1032387"/>
              <a:gd name="connsiteX20" fmla="*/ 943897 w 1297858"/>
              <a:gd name="connsiteY20" fmla="*/ 457200 h 1032387"/>
              <a:gd name="connsiteX21" fmla="*/ 899651 w 1297858"/>
              <a:gd name="connsiteY21" fmla="*/ 516193 h 1032387"/>
              <a:gd name="connsiteX22" fmla="*/ 914400 w 1297858"/>
              <a:gd name="connsiteY22" fmla="*/ 619432 h 1032387"/>
              <a:gd name="connsiteX23" fmla="*/ 1002890 w 1297858"/>
              <a:gd name="connsiteY23" fmla="*/ 648929 h 1032387"/>
              <a:gd name="connsiteX24" fmla="*/ 1032387 w 1297858"/>
              <a:gd name="connsiteY24" fmla="*/ 604683 h 1032387"/>
              <a:gd name="connsiteX25" fmla="*/ 1135626 w 1297858"/>
              <a:gd name="connsiteY25" fmla="*/ 560438 h 1032387"/>
              <a:gd name="connsiteX26" fmla="*/ 1179871 w 1297858"/>
              <a:gd name="connsiteY26" fmla="*/ 589935 h 1032387"/>
              <a:gd name="connsiteX27" fmla="*/ 1194619 w 1297858"/>
              <a:gd name="connsiteY27" fmla="*/ 634180 h 1032387"/>
              <a:gd name="connsiteX28" fmla="*/ 1224116 w 1297858"/>
              <a:gd name="connsiteY28" fmla="*/ 678425 h 1032387"/>
              <a:gd name="connsiteX29" fmla="*/ 1268361 w 1297858"/>
              <a:gd name="connsiteY29" fmla="*/ 855406 h 1032387"/>
              <a:gd name="connsiteX30" fmla="*/ 1297858 w 1297858"/>
              <a:gd name="connsiteY30" fmla="*/ 899651 h 1032387"/>
              <a:gd name="connsiteX31" fmla="*/ 1224116 w 1297858"/>
              <a:gd name="connsiteY31" fmla="*/ 958645 h 1032387"/>
              <a:gd name="connsiteX32" fmla="*/ 1209368 w 1297858"/>
              <a:gd name="connsiteY32" fmla="*/ 1002890 h 1032387"/>
              <a:gd name="connsiteX33" fmla="*/ 1165122 w 1297858"/>
              <a:gd name="connsiteY33" fmla="*/ 1032387 h 1032387"/>
              <a:gd name="connsiteX34" fmla="*/ 1120877 w 1297858"/>
              <a:gd name="connsiteY34" fmla="*/ 973393 h 1032387"/>
              <a:gd name="connsiteX35" fmla="*/ 1061884 w 1297858"/>
              <a:gd name="connsiteY35" fmla="*/ 884903 h 1032387"/>
              <a:gd name="connsiteX36" fmla="*/ 1017639 w 1297858"/>
              <a:gd name="connsiteY36" fmla="*/ 870154 h 1032387"/>
              <a:gd name="connsiteX37" fmla="*/ 958645 w 1297858"/>
              <a:gd name="connsiteY37" fmla="*/ 781664 h 1032387"/>
              <a:gd name="connsiteX38" fmla="*/ 870155 w 1297858"/>
              <a:gd name="connsiteY38" fmla="*/ 752167 h 1032387"/>
              <a:gd name="connsiteX39" fmla="*/ 781664 w 1297858"/>
              <a:gd name="connsiteY39" fmla="*/ 766916 h 1032387"/>
              <a:gd name="connsiteX40" fmla="*/ 766916 w 1297858"/>
              <a:gd name="connsiteY40" fmla="*/ 825909 h 1032387"/>
              <a:gd name="connsiteX41" fmla="*/ 722671 w 1297858"/>
              <a:gd name="connsiteY41" fmla="*/ 855406 h 1032387"/>
              <a:gd name="connsiteX42" fmla="*/ 619432 w 1297858"/>
              <a:gd name="connsiteY42" fmla="*/ 840658 h 1032387"/>
              <a:gd name="connsiteX43" fmla="*/ 530942 w 1297858"/>
              <a:gd name="connsiteY43" fmla="*/ 899651 h 1032387"/>
              <a:gd name="connsiteX44" fmla="*/ 353961 w 1297858"/>
              <a:gd name="connsiteY44" fmla="*/ 943896 h 1032387"/>
              <a:gd name="connsiteX45" fmla="*/ 280219 w 1297858"/>
              <a:gd name="connsiteY45" fmla="*/ 929148 h 1032387"/>
              <a:gd name="connsiteX46" fmla="*/ 265471 w 1297858"/>
              <a:gd name="connsiteY46" fmla="*/ 811161 h 1032387"/>
              <a:gd name="connsiteX47" fmla="*/ 206477 w 1297858"/>
              <a:gd name="connsiteY47" fmla="*/ 722670 h 1032387"/>
              <a:gd name="connsiteX48" fmla="*/ 191729 w 1297858"/>
              <a:gd name="connsiteY48" fmla="*/ 663677 h 1032387"/>
              <a:gd name="connsiteX49" fmla="*/ 176981 w 1297858"/>
              <a:gd name="connsiteY49" fmla="*/ 619432 h 1032387"/>
              <a:gd name="connsiteX50" fmla="*/ 162232 w 1297858"/>
              <a:gd name="connsiteY50" fmla="*/ 516193 h 1032387"/>
              <a:gd name="connsiteX51" fmla="*/ 117987 w 1297858"/>
              <a:gd name="connsiteY51" fmla="*/ 501445 h 1032387"/>
              <a:gd name="connsiteX52" fmla="*/ 14748 w 1297858"/>
              <a:gd name="connsiteY52" fmla="*/ 412954 h 1032387"/>
              <a:gd name="connsiteX53" fmla="*/ 0 w 1297858"/>
              <a:gd name="connsiteY53" fmla="*/ 368709 h 1032387"/>
              <a:gd name="connsiteX54" fmla="*/ 14748 w 1297858"/>
              <a:gd name="connsiteY54" fmla="*/ 324464 h 1032387"/>
              <a:gd name="connsiteX55" fmla="*/ 73742 w 1297858"/>
              <a:gd name="connsiteY55" fmla="*/ 309716 h 1032387"/>
              <a:gd name="connsiteX56" fmla="*/ 176981 w 1297858"/>
              <a:gd name="connsiteY56" fmla="*/ 280219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97858" h="1032387">
                <a:moveTo>
                  <a:pt x="176981" y="280219"/>
                </a:moveTo>
                <a:cubicBezTo>
                  <a:pt x="191729" y="263012"/>
                  <a:pt x="178280" y="225734"/>
                  <a:pt x="162232" y="206477"/>
                </a:cubicBezTo>
                <a:cubicBezTo>
                  <a:pt x="149256" y="190906"/>
                  <a:pt x="122729" y="197297"/>
                  <a:pt x="103239" y="191729"/>
                </a:cubicBezTo>
                <a:cubicBezTo>
                  <a:pt x="88291" y="187458"/>
                  <a:pt x="73742" y="181896"/>
                  <a:pt x="58993" y="176980"/>
                </a:cubicBezTo>
                <a:cubicBezTo>
                  <a:pt x="49161" y="162232"/>
                  <a:pt x="25198" y="149931"/>
                  <a:pt x="29497" y="132735"/>
                </a:cubicBezTo>
                <a:cubicBezTo>
                  <a:pt x="33268" y="117653"/>
                  <a:pt x="62749" y="128980"/>
                  <a:pt x="73742" y="117987"/>
                </a:cubicBezTo>
                <a:cubicBezTo>
                  <a:pt x="84735" y="106994"/>
                  <a:pt x="84719" y="88823"/>
                  <a:pt x="88490" y="73741"/>
                </a:cubicBezTo>
                <a:cubicBezTo>
                  <a:pt x="94570" y="49422"/>
                  <a:pt x="98323" y="24580"/>
                  <a:pt x="103239" y="0"/>
                </a:cubicBezTo>
                <a:cubicBezTo>
                  <a:pt x="137652" y="4916"/>
                  <a:pt x="173181" y="4759"/>
                  <a:pt x="206477" y="14748"/>
                </a:cubicBezTo>
                <a:cubicBezTo>
                  <a:pt x="223455" y="19841"/>
                  <a:pt x="234868" y="36318"/>
                  <a:pt x="250722" y="44245"/>
                </a:cubicBezTo>
                <a:cubicBezTo>
                  <a:pt x="264627" y="51197"/>
                  <a:pt x="280219" y="54077"/>
                  <a:pt x="294968" y="58993"/>
                </a:cubicBezTo>
                <a:cubicBezTo>
                  <a:pt x="408339" y="134575"/>
                  <a:pt x="348490" y="112159"/>
                  <a:pt x="471948" y="132735"/>
                </a:cubicBezTo>
                <a:cubicBezTo>
                  <a:pt x="486696" y="167148"/>
                  <a:pt x="493729" y="206022"/>
                  <a:pt x="516193" y="235974"/>
                </a:cubicBezTo>
                <a:cubicBezTo>
                  <a:pt x="525521" y="248411"/>
                  <a:pt x="544915" y="249883"/>
                  <a:pt x="560439" y="250722"/>
                </a:cubicBezTo>
                <a:cubicBezTo>
                  <a:pt x="727416" y="259748"/>
                  <a:pt x="894736" y="260554"/>
                  <a:pt x="1061884" y="265470"/>
                </a:cubicBezTo>
                <a:cubicBezTo>
                  <a:pt x="1092621" y="275716"/>
                  <a:pt x="1140823" y="289467"/>
                  <a:pt x="1165122" y="309716"/>
                </a:cubicBezTo>
                <a:cubicBezTo>
                  <a:pt x="1178739" y="321064"/>
                  <a:pt x="1184787" y="339213"/>
                  <a:pt x="1194619" y="353961"/>
                </a:cubicBezTo>
                <a:cubicBezTo>
                  <a:pt x="1179871" y="358877"/>
                  <a:pt x="1165322" y="364438"/>
                  <a:pt x="1150374" y="368709"/>
                </a:cubicBezTo>
                <a:cubicBezTo>
                  <a:pt x="1112967" y="379397"/>
                  <a:pt x="1082487" y="383055"/>
                  <a:pt x="1047135" y="398206"/>
                </a:cubicBezTo>
                <a:cubicBezTo>
                  <a:pt x="1026927" y="406866"/>
                  <a:pt x="1007231" y="416795"/>
                  <a:pt x="988142" y="427703"/>
                </a:cubicBezTo>
                <a:cubicBezTo>
                  <a:pt x="972752" y="436497"/>
                  <a:pt x="956431" y="444666"/>
                  <a:pt x="943897" y="457200"/>
                </a:cubicBezTo>
                <a:cubicBezTo>
                  <a:pt x="926516" y="474581"/>
                  <a:pt x="914400" y="496529"/>
                  <a:pt x="899651" y="516193"/>
                </a:cubicBezTo>
                <a:cubicBezTo>
                  <a:pt x="904567" y="550606"/>
                  <a:pt x="893058" y="591992"/>
                  <a:pt x="914400" y="619432"/>
                </a:cubicBezTo>
                <a:cubicBezTo>
                  <a:pt x="933489" y="643975"/>
                  <a:pt x="1002890" y="648929"/>
                  <a:pt x="1002890" y="648929"/>
                </a:cubicBezTo>
                <a:cubicBezTo>
                  <a:pt x="1012722" y="634180"/>
                  <a:pt x="1019853" y="617217"/>
                  <a:pt x="1032387" y="604683"/>
                </a:cubicBezTo>
                <a:cubicBezTo>
                  <a:pt x="1066336" y="570734"/>
                  <a:pt x="1090497" y="571721"/>
                  <a:pt x="1135626" y="560438"/>
                </a:cubicBezTo>
                <a:cubicBezTo>
                  <a:pt x="1150374" y="570270"/>
                  <a:pt x="1168798" y="576094"/>
                  <a:pt x="1179871" y="589935"/>
                </a:cubicBezTo>
                <a:cubicBezTo>
                  <a:pt x="1189582" y="602074"/>
                  <a:pt x="1187667" y="620275"/>
                  <a:pt x="1194619" y="634180"/>
                </a:cubicBezTo>
                <a:cubicBezTo>
                  <a:pt x="1202546" y="650034"/>
                  <a:pt x="1214284" y="663677"/>
                  <a:pt x="1224116" y="678425"/>
                </a:cubicBezTo>
                <a:cubicBezTo>
                  <a:pt x="1231488" y="722658"/>
                  <a:pt x="1242391" y="816452"/>
                  <a:pt x="1268361" y="855406"/>
                </a:cubicBezTo>
                <a:lnTo>
                  <a:pt x="1297858" y="899651"/>
                </a:lnTo>
                <a:cubicBezTo>
                  <a:pt x="1262498" y="1005735"/>
                  <a:pt x="1316710" y="884569"/>
                  <a:pt x="1224116" y="958645"/>
                </a:cubicBezTo>
                <a:cubicBezTo>
                  <a:pt x="1211977" y="968357"/>
                  <a:pt x="1219080" y="990751"/>
                  <a:pt x="1209368" y="1002890"/>
                </a:cubicBezTo>
                <a:cubicBezTo>
                  <a:pt x="1198295" y="1016731"/>
                  <a:pt x="1179871" y="1022555"/>
                  <a:pt x="1165122" y="1032387"/>
                </a:cubicBezTo>
                <a:cubicBezTo>
                  <a:pt x="1150374" y="1012722"/>
                  <a:pt x="1134973" y="993530"/>
                  <a:pt x="1120877" y="973393"/>
                </a:cubicBezTo>
                <a:cubicBezTo>
                  <a:pt x="1100548" y="944351"/>
                  <a:pt x="1095515" y="896114"/>
                  <a:pt x="1061884" y="884903"/>
                </a:cubicBezTo>
                <a:lnTo>
                  <a:pt x="1017639" y="870154"/>
                </a:lnTo>
                <a:cubicBezTo>
                  <a:pt x="997974" y="840657"/>
                  <a:pt x="992276" y="792875"/>
                  <a:pt x="958645" y="781664"/>
                </a:cubicBezTo>
                <a:lnTo>
                  <a:pt x="870155" y="752167"/>
                </a:lnTo>
                <a:cubicBezTo>
                  <a:pt x="840658" y="757083"/>
                  <a:pt x="805998" y="749535"/>
                  <a:pt x="781664" y="766916"/>
                </a:cubicBezTo>
                <a:cubicBezTo>
                  <a:pt x="765170" y="778697"/>
                  <a:pt x="778159" y="809044"/>
                  <a:pt x="766916" y="825909"/>
                </a:cubicBezTo>
                <a:cubicBezTo>
                  <a:pt x="757084" y="840657"/>
                  <a:pt x="737419" y="845574"/>
                  <a:pt x="722671" y="855406"/>
                </a:cubicBezTo>
                <a:cubicBezTo>
                  <a:pt x="688258" y="850490"/>
                  <a:pt x="653304" y="832841"/>
                  <a:pt x="619432" y="840658"/>
                </a:cubicBezTo>
                <a:cubicBezTo>
                  <a:pt x="584889" y="848629"/>
                  <a:pt x="565548" y="891961"/>
                  <a:pt x="530942" y="899651"/>
                </a:cubicBezTo>
                <a:cubicBezTo>
                  <a:pt x="383030" y="932520"/>
                  <a:pt x="441205" y="914815"/>
                  <a:pt x="353961" y="943896"/>
                </a:cubicBezTo>
                <a:cubicBezTo>
                  <a:pt x="329380" y="938980"/>
                  <a:pt x="294124" y="950005"/>
                  <a:pt x="280219" y="929148"/>
                </a:cubicBezTo>
                <a:cubicBezTo>
                  <a:pt x="258233" y="896170"/>
                  <a:pt x="272561" y="850157"/>
                  <a:pt x="265471" y="811161"/>
                </a:cubicBezTo>
                <a:cubicBezTo>
                  <a:pt x="255985" y="758988"/>
                  <a:pt x="245804" y="761998"/>
                  <a:pt x="206477" y="722670"/>
                </a:cubicBezTo>
                <a:cubicBezTo>
                  <a:pt x="201561" y="703006"/>
                  <a:pt x="197297" y="683167"/>
                  <a:pt x="191729" y="663677"/>
                </a:cubicBezTo>
                <a:cubicBezTo>
                  <a:pt x="187458" y="648729"/>
                  <a:pt x="180030" y="634676"/>
                  <a:pt x="176981" y="619432"/>
                </a:cubicBezTo>
                <a:cubicBezTo>
                  <a:pt x="170163" y="585345"/>
                  <a:pt x="177778" y="547285"/>
                  <a:pt x="162232" y="516193"/>
                </a:cubicBezTo>
                <a:cubicBezTo>
                  <a:pt x="155280" y="502288"/>
                  <a:pt x="132735" y="506361"/>
                  <a:pt x="117987" y="501445"/>
                </a:cubicBezTo>
                <a:cubicBezTo>
                  <a:pt x="90723" y="480997"/>
                  <a:pt x="35292" y="443770"/>
                  <a:pt x="14748" y="412954"/>
                </a:cubicBezTo>
                <a:cubicBezTo>
                  <a:pt x="6125" y="400019"/>
                  <a:pt x="4916" y="383457"/>
                  <a:pt x="0" y="368709"/>
                </a:cubicBezTo>
                <a:cubicBezTo>
                  <a:pt x="4916" y="353961"/>
                  <a:pt x="2609" y="334175"/>
                  <a:pt x="14748" y="324464"/>
                </a:cubicBezTo>
                <a:cubicBezTo>
                  <a:pt x="30576" y="311802"/>
                  <a:pt x="53866" y="313691"/>
                  <a:pt x="73742" y="309716"/>
                </a:cubicBezTo>
                <a:cubicBezTo>
                  <a:pt x="159610" y="292542"/>
                  <a:pt x="162233" y="297426"/>
                  <a:pt x="176981" y="280219"/>
                </a:cubicBezTo>
                <a:close/>
              </a:path>
            </a:pathLst>
          </a:cu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Pentagon 36"/>
          <p:cNvSpPr/>
          <p:nvPr/>
        </p:nvSpPr>
        <p:spPr>
          <a:xfrm flipH="1">
            <a:off x="304006" y="145731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শুরুতেই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করাচিতে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6753" y="1389856"/>
            <a:ext cx="2320524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Flowchart: Connector 38"/>
          <p:cNvSpPr/>
          <p:nvPr/>
        </p:nvSpPr>
        <p:spPr>
          <a:xfrm>
            <a:off x="6313353" y="3514963"/>
            <a:ext cx="1066800" cy="9906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Pentagon 39"/>
          <p:cNvSpPr/>
          <p:nvPr/>
        </p:nvSpPr>
        <p:spPr>
          <a:xfrm flipH="1">
            <a:off x="6308095" y="3532901"/>
            <a:ext cx="1098221" cy="97551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99579" y="2686029"/>
            <a:ext cx="1393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করাচী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56420" y="4066301"/>
            <a:ext cx="2010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373E-6 3.56119E-6 L -0.17067 3.56119E-6 C -0.2474 3.56119E-6 -0.3405 -0.05072 -0.3405 -0.09129 L -0.3405 -0.18192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3" y="-9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1590" y="1280669"/>
            <a:ext cx="4195339" cy="4114800"/>
            <a:chOff x="491806" y="1384894"/>
            <a:chExt cx="3786845" cy="3749040"/>
          </a:xfrm>
        </p:grpSpPr>
        <p:sp>
          <p:nvSpPr>
            <p:cNvPr id="10" name="Freeform 9"/>
            <p:cNvSpPr/>
            <p:nvPr/>
          </p:nvSpPr>
          <p:spPr>
            <a:xfrm>
              <a:off x="491806" y="1384894"/>
              <a:ext cx="3786845" cy="3749040"/>
            </a:xfrm>
            <a:custGeom>
              <a:avLst/>
              <a:gdLst>
                <a:gd name="connsiteX0" fmla="*/ 7325 w 3786845"/>
                <a:gd name="connsiteY0" fmla="*/ 1965960 h 3749040"/>
                <a:gd name="connsiteX1" fmla="*/ 83525 w 3786845"/>
                <a:gd name="connsiteY1" fmla="*/ 1981200 h 3749040"/>
                <a:gd name="connsiteX2" fmla="*/ 129245 w 3786845"/>
                <a:gd name="connsiteY2" fmla="*/ 2026920 h 3749040"/>
                <a:gd name="connsiteX3" fmla="*/ 220685 w 3786845"/>
                <a:gd name="connsiteY3" fmla="*/ 2072640 h 3749040"/>
                <a:gd name="connsiteX4" fmla="*/ 281645 w 3786845"/>
                <a:gd name="connsiteY4" fmla="*/ 2118360 h 3749040"/>
                <a:gd name="connsiteX5" fmla="*/ 784565 w 3786845"/>
                <a:gd name="connsiteY5" fmla="*/ 2118360 h 3749040"/>
                <a:gd name="connsiteX6" fmla="*/ 921725 w 3786845"/>
                <a:gd name="connsiteY6" fmla="*/ 2133600 h 3749040"/>
                <a:gd name="connsiteX7" fmla="*/ 967445 w 3786845"/>
                <a:gd name="connsiteY7" fmla="*/ 2148840 h 3749040"/>
                <a:gd name="connsiteX8" fmla="*/ 1043645 w 3786845"/>
                <a:gd name="connsiteY8" fmla="*/ 2133600 h 3749040"/>
                <a:gd name="connsiteX9" fmla="*/ 1089365 w 3786845"/>
                <a:gd name="connsiteY9" fmla="*/ 2118360 h 3749040"/>
                <a:gd name="connsiteX10" fmla="*/ 1180805 w 3786845"/>
                <a:gd name="connsiteY10" fmla="*/ 2057400 h 3749040"/>
                <a:gd name="connsiteX11" fmla="*/ 1226525 w 3786845"/>
                <a:gd name="connsiteY11" fmla="*/ 1965960 h 3749040"/>
                <a:gd name="connsiteX12" fmla="*/ 1241765 w 3786845"/>
                <a:gd name="connsiteY12" fmla="*/ 1859280 h 3749040"/>
                <a:gd name="connsiteX13" fmla="*/ 1272245 w 3786845"/>
                <a:gd name="connsiteY13" fmla="*/ 1813560 h 3749040"/>
                <a:gd name="connsiteX14" fmla="*/ 1378925 w 3786845"/>
                <a:gd name="connsiteY14" fmla="*/ 1722120 h 3749040"/>
                <a:gd name="connsiteX15" fmla="*/ 1424645 w 3786845"/>
                <a:gd name="connsiteY15" fmla="*/ 1676400 h 3749040"/>
                <a:gd name="connsiteX16" fmla="*/ 1470365 w 3786845"/>
                <a:gd name="connsiteY16" fmla="*/ 1661160 h 3749040"/>
                <a:gd name="connsiteX17" fmla="*/ 1622765 w 3786845"/>
                <a:gd name="connsiteY17" fmla="*/ 1615440 h 3749040"/>
                <a:gd name="connsiteX18" fmla="*/ 1638005 w 3786845"/>
                <a:gd name="connsiteY18" fmla="*/ 1569720 h 3749040"/>
                <a:gd name="connsiteX19" fmla="*/ 1897085 w 3786845"/>
                <a:gd name="connsiteY19" fmla="*/ 1508760 h 3749040"/>
                <a:gd name="connsiteX20" fmla="*/ 1912325 w 3786845"/>
                <a:gd name="connsiteY20" fmla="*/ 1417320 h 3749040"/>
                <a:gd name="connsiteX21" fmla="*/ 1942805 w 3786845"/>
                <a:gd name="connsiteY21" fmla="*/ 1371600 h 3749040"/>
                <a:gd name="connsiteX22" fmla="*/ 1958045 w 3786845"/>
                <a:gd name="connsiteY22" fmla="*/ 1325880 h 3749040"/>
                <a:gd name="connsiteX23" fmla="*/ 1988525 w 3786845"/>
                <a:gd name="connsiteY23" fmla="*/ 1264920 h 3749040"/>
                <a:gd name="connsiteX24" fmla="*/ 2003765 w 3786845"/>
                <a:gd name="connsiteY24" fmla="*/ 1158240 h 3749040"/>
                <a:gd name="connsiteX25" fmla="*/ 2095205 w 3786845"/>
                <a:gd name="connsiteY25" fmla="*/ 1143000 h 3749040"/>
                <a:gd name="connsiteX26" fmla="*/ 2140925 w 3786845"/>
                <a:gd name="connsiteY26" fmla="*/ 1097280 h 3749040"/>
                <a:gd name="connsiteX27" fmla="*/ 2110445 w 3786845"/>
                <a:gd name="connsiteY27" fmla="*/ 883920 h 3749040"/>
                <a:gd name="connsiteX28" fmla="*/ 2156165 w 3786845"/>
                <a:gd name="connsiteY28" fmla="*/ 868680 h 3749040"/>
                <a:gd name="connsiteX29" fmla="*/ 2262845 w 3786845"/>
                <a:gd name="connsiteY29" fmla="*/ 853440 h 3749040"/>
                <a:gd name="connsiteX30" fmla="*/ 2308565 w 3786845"/>
                <a:gd name="connsiteY30" fmla="*/ 838200 h 3749040"/>
                <a:gd name="connsiteX31" fmla="*/ 2384765 w 3786845"/>
                <a:gd name="connsiteY31" fmla="*/ 746760 h 3749040"/>
                <a:gd name="connsiteX32" fmla="*/ 2400005 w 3786845"/>
                <a:gd name="connsiteY32" fmla="*/ 640080 h 3749040"/>
                <a:gd name="connsiteX33" fmla="*/ 2430485 w 3786845"/>
                <a:gd name="connsiteY33" fmla="*/ 594360 h 3749040"/>
                <a:gd name="connsiteX34" fmla="*/ 2415245 w 3786845"/>
                <a:gd name="connsiteY34" fmla="*/ 441960 h 3749040"/>
                <a:gd name="connsiteX35" fmla="*/ 2384765 w 3786845"/>
                <a:gd name="connsiteY35" fmla="*/ 350520 h 3749040"/>
                <a:gd name="connsiteX36" fmla="*/ 2430485 w 3786845"/>
                <a:gd name="connsiteY36" fmla="*/ 213360 h 3749040"/>
                <a:gd name="connsiteX37" fmla="*/ 2491445 w 3786845"/>
                <a:gd name="connsiteY37" fmla="*/ 198120 h 3749040"/>
                <a:gd name="connsiteX38" fmla="*/ 2598125 w 3786845"/>
                <a:gd name="connsiteY38" fmla="*/ 137160 h 3749040"/>
                <a:gd name="connsiteX39" fmla="*/ 2643845 w 3786845"/>
                <a:gd name="connsiteY39" fmla="*/ 121920 h 3749040"/>
                <a:gd name="connsiteX40" fmla="*/ 2735285 w 3786845"/>
                <a:gd name="connsiteY40" fmla="*/ 76200 h 3749040"/>
                <a:gd name="connsiteX41" fmla="*/ 2948645 w 3786845"/>
                <a:gd name="connsiteY41" fmla="*/ 60960 h 3749040"/>
                <a:gd name="connsiteX42" fmla="*/ 3040085 w 3786845"/>
                <a:gd name="connsiteY42" fmla="*/ 30480 h 3749040"/>
                <a:gd name="connsiteX43" fmla="*/ 3162005 w 3786845"/>
                <a:gd name="connsiteY43" fmla="*/ 0 h 3749040"/>
                <a:gd name="connsiteX44" fmla="*/ 3299165 w 3786845"/>
                <a:gd name="connsiteY44" fmla="*/ 60960 h 3749040"/>
                <a:gd name="connsiteX45" fmla="*/ 3329645 w 3786845"/>
                <a:gd name="connsiteY45" fmla="*/ 106680 h 3749040"/>
                <a:gd name="connsiteX46" fmla="*/ 3405845 w 3786845"/>
                <a:gd name="connsiteY46" fmla="*/ 182880 h 3749040"/>
                <a:gd name="connsiteX47" fmla="*/ 3436325 w 3786845"/>
                <a:gd name="connsiteY47" fmla="*/ 274320 h 3749040"/>
                <a:gd name="connsiteX48" fmla="*/ 3451565 w 3786845"/>
                <a:gd name="connsiteY48" fmla="*/ 335280 h 3749040"/>
                <a:gd name="connsiteX49" fmla="*/ 3664925 w 3786845"/>
                <a:gd name="connsiteY49" fmla="*/ 350520 h 3749040"/>
                <a:gd name="connsiteX50" fmla="*/ 3741125 w 3786845"/>
                <a:gd name="connsiteY50" fmla="*/ 411480 h 3749040"/>
                <a:gd name="connsiteX51" fmla="*/ 3786845 w 3786845"/>
                <a:gd name="connsiteY51" fmla="*/ 426720 h 3749040"/>
                <a:gd name="connsiteX52" fmla="*/ 3725885 w 3786845"/>
                <a:gd name="connsiteY52" fmla="*/ 548640 h 3749040"/>
                <a:gd name="connsiteX53" fmla="*/ 3634445 w 3786845"/>
                <a:gd name="connsiteY53" fmla="*/ 579120 h 3749040"/>
                <a:gd name="connsiteX54" fmla="*/ 3497285 w 3786845"/>
                <a:gd name="connsiteY54" fmla="*/ 685800 h 3749040"/>
                <a:gd name="connsiteX55" fmla="*/ 3405845 w 3786845"/>
                <a:gd name="connsiteY55" fmla="*/ 716280 h 3749040"/>
                <a:gd name="connsiteX56" fmla="*/ 3024845 w 3786845"/>
                <a:gd name="connsiteY56" fmla="*/ 701040 h 3749040"/>
                <a:gd name="connsiteX57" fmla="*/ 3009605 w 3786845"/>
                <a:gd name="connsiteY57" fmla="*/ 746760 h 3749040"/>
                <a:gd name="connsiteX58" fmla="*/ 3024845 w 3786845"/>
                <a:gd name="connsiteY58" fmla="*/ 838200 h 3749040"/>
                <a:gd name="connsiteX59" fmla="*/ 3040085 w 3786845"/>
                <a:gd name="connsiteY59" fmla="*/ 883920 h 3749040"/>
                <a:gd name="connsiteX60" fmla="*/ 2994365 w 3786845"/>
                <a:gd name="connsiteY60" fmla="*/ 914400 h 3749040"/>
                <a:gd name="connsiteX61" fmla="*/ 3024845 w 3786845"/>
                <a:gd name="connsiteY61" fmla="*/ 1036320 h 3749040"/>
                <a:gd name="connsiteX62" fmla="*/ 3040085 w 3786845"/>
                <a:gd name="connsiteY62" fmla="*/ 1127760 h 3749040"/>
                <a:gd name="connsiteX63" fmla="*/ 3085805 w 3786845"/>
                <a:gd name="connsiteY63" fmla="*/ 1173480 h 3749040"/>
                <a:gd name="connsiteX64" fmla="*/ 3116285 w 3786845"/>
                <a:gd name="connsiteY64" fmla="*/ 1234440 h 3749040"/>
                <a:gd name="connsiteX65" fmla="*/ 3162005 w 3786845"/>
                <a:gd name="connsiteY65" fmla="*/ 1249680 h 3749040"/>
                <a:gd name="connsiteX66" fmla="*/ 3283925 w 3786845"/>
                <a:gd name="connsiteY66" fmla="*/ 1295400 h 3749040"/>
                <a:gd name="connsiteX67" fmla="*/ 3314405 w 3786845"/>
                <a:gd name="connsiteY67" fmla="*/ 1341120 h 3749040"/>
                <a:gd name="connsiteX68" fmla="*/ 3222965 w 3786845"/>
                <a:gd name="connsiteY68" fmla="*/ 1402080 h 3749040"/>
                <a:gd name="connsiteX69" fmla="*/ 3192485 w 3786845"/>
                <a:gd name="connsiteY69" fmla="*/ 1447800 h 3749040"/>
                <a:gd name="connsiteX70" fmla="*/ 3222965 w 3786845"/>
                <a:gd name="connsiteY70" fmla="*/ 1554480 h 3749040"/>
                <a:gd name="connsiteX71" fmla="*/ 3146765 w 3786845"/>
                <a:gd name="connsiteY71" fmla="*/ 1737360 h 3749040"/>
                <a:gd name="connsiteX72" fmla="*/ 3116285 w 3786845"/>
                <a:gd name="connsiteY72" fmla="*/ 1783080 h 3749040"/>
                <a:gd name="connsiteX73" fmla="*/ 3085805 w 3786845"/>
                <a:gd name="connsiteY73" fmla="*/ 1828800 h 3749040"/>
                <a:gd name="connsiteX74" fmla="*/ 3070565 w 3786845"/>
                <a:gd name="connsiteY74" fmla="*/ 1889760 h 3749040"/>
                <a:gd name="connsiteX75" fmla="*/ 2994365 w 3786845"/>
                <a:gd name="connsiteY75" fmla="*/ 1965960 h 3749040"/>
                <a:gd name="connsiteX76" fmla="*/ 2948645 w 3786845"/>
                <a:gd name="connsiteY76" fmla="*/ 2011680 h 3749040"/>
                <a:gd name="connsiteX77" fmla="*/ 2918165 w 3786845"/>
                <a:gd name="connsiteY77" fmla="*/ 2103120 h 3749040"/>
                <a:gd name="connsiteX78" fmla="*/ 2887685 w 3786845"/>
                <a:gd name="connsiteY78" fmla="*/ 2148840 h 3749040"/>
                <a:gd name="connsiteX79" fmla="*/ 2857205 w 3786845"/>
                <a:gd name="connsiteY79" fmla="*/ 2240280 h 3749040"/>
                <a:gd name="connsiteX80" fmla="*/ 2811485 w 3786845"/>
                <a:gd name="connsiteY80" fmla="*/ 2301240 h 3749040"/>
                <a:gd name="connsiteX81" fmla="*/ 2704805 w 3786845"/>
                <a:gd name="connsiteY81" fmla="*/ 2453640 h 3749040"/>
                <a:gd name="connsiteX82" fmla="*/ 2613365 w 3786845"/>
                <a:gd name="connsiteY82" fmla="*/ 2545080 h 3749040"/>
                <a:gd name="connsiteX83" fmla="*/ 2537165 w 3786845"/>
                <a:gd name="connsiteY83" fmla="*/ 2621280 h 3749040"/>
                <a:gd name="connsiteX84" fmla="*/ 2247605 w 3786845"/>
                <a:gd name="connsiteY84" fmla="*/ 2651760 h 3749040"/>
                <a:gd name="connsiteX85" fmla="*/ 2262845 w 3786845"/>
                <a:gd name="connsiteY85" fmla="*/ 2575560 h 3749040"/>
                <a:gd name="connsiteX86" fmla="*/ 2201885 w 3786845"/>
                <a:gd name="connsiteY86" fmla="*/ 2606040 h 3749040"/>
                <a:gd name="connsiteX87" fmla="*/ 2171405 w 3786845"/>
                <a:gd name="connsiteY87" fmla="*/ 2667000 h 3749040"/>
                <a:gd name="connsiteX88" fmla="*/ 2079965 w 3786845"/>
                <a:gd name="connsiteY88" fmla="*/ 2758440 h 3749040"/>
                <a:gd name="connsiteX89" fmla="*/ 2095205 w 3786845"/>
                <a:gd name="connsiteY89" fmla="*/ 2926080 h 3749040"/>
                <a:gd name="connsiteX90" fmla="*/ 2156165 w 3786845"/>
                <a:gd name="connsiteY90" fmla="*/ 2941320 h 3749040"/>
                <a:gd name="connsiteX91" fmla="*/ 2156165 w 3786845"/>
                <a:gd name="connsiteY91" fmla="*/ 3154680 h 3749040"/>
                <a:gd name="connsiteX92" fmla="*/ 2201885 w 3786845"/>
                <a:gd name="connsiteY92" fmla="*/ 3185160 h 3749040"/>
                <a:gd name="connsiteX93" fmla="*/ 2293325 w 3786845"/>
                <a:gd name="connsiteY93" fmla="*/ 3200400 h 3749040"/>
                <a:gd name="connsiteX94" fmla="*/ 2323805 w 3786845"/>
                <a:gd name="connsiteY94" fmla="*/ 3291840 h 3749040"/>
                <a:gd name="connsiteX95" fmla="*/ 2339045 w 3786845"/>
                <a:gd name="connsiteY95" fmla="*/ 3429000 h 3749040"/>
                <a:gd name="connsiteX96" fmla="*/ 2369525 w 3786845"/>
                <a:gd name="connsiteY96" fmla="*/ 3474720 h 3749040"/>
                <a:gd name="connsiteX97" fmla="*/ 2384765 w 3786845"/>
                <a:gd name="connsiteY97" fmla="*/ 3520440 h 3749040"/>
                <a:gd name="connsiteX98" fmla="*/ 2369525 w 3786845"/>
                <a:gd name="connsiteY98" fmla="*/ 3627120 h 3749040"/>
                <a:gd name="connsiteX99" fmla="*/ 2323805 w 3786845"/>
                <a:gd name="connsiteY99" fmla="*/ 3657600 h 3749040"/>
                <a:gd name="connsiteX100" fmla="*/ 2217125 w 3786845"/>
                <a:gd name="connsiteY100" fmla="*/ 3627120 h 3749040"/>
                <a:gd name="connsiteX101" fmla="*/ 2095205 w 3786845"/>
                <a:gd name="connsiteY101" fmla="*/ 3596640 h 3749040"/>
                <a:gd name="connsiteX102" fmla="*/ 2064725 w 3786845"/>
                <a:gd name="connsiteY102" fmla="*/ 3642360 h 3749040"/>
                <a:gd name="connsiteX103" fmla="*/ 1927565 w 3786845"/>
                <a:gd name="connsiteY103" fmla="*/ 3718560 h 3749040"/>
                <a:gd name="connsiteX104" fmla="*/ 1698965 w 3786845"/>
                <a:gd name="connsiteY104" fmla="*/ 3733800 h 3749040"/>
                <a:gd name="connsiteX105" fmla="*/ 1653245 w 3786845"/>
                <a:gd name="connsiteY105" fmla="*/ 3749040 h 3749040"/>
                <a:gd name="connsiteX106" fmla="*/ 1561805 w 3786845"/>
                <a:gd name="connsiteY106" fmla="*/ 3688080 h 3749040"/>
                <a:gd name="connsiteX107" fmla="*/ 1546565 w 3786845"/>
                <a:gd name="connsiteY107" fmla="*/ 3642360 h 3749040"/>
                <a:gd name="connsiteX108" fmla="*/ 1455125 w 3786845"/>
                <a:gd name="connsiteY108" fmla="*/ 3596640 h 3749040"/>
                <a:gd name="connsiteX109" fmla="*/ 1394165 w 3786845"/>
                <a:gd name="connsiteY109" fmla="*/ 3505200 h 3749040"/>
                <a:gd name="connsiteX110" fmla="*/ 1317965 w 3786845"/>
                <a:gd name="connsiteY110" fmla="*/ 3398520 h 3749040"/>
                <a:gd name="connsiteX111" fmla="*/ 1257005 w 3786845"/>
                <a:gd name="connsiteY111" fmla="*/ 3261360 h 3749040"/>
                <a:gd name="connsiteX112" fmla="*/ 1104605 w 3786845"/>
                <a:gd name="connsiteY112" fmla="*/ 3276600 h 3749040"/>
                <a:gd name="connsiteX113" fmla="*/ 1058885 w 3786845"/>
                <a:gd name="connsiteY113" fmla="*/ 3307080 h 3749040"/>
                <a:gd name="connsiteX114" fmla="*/ 677885 w 3786845"/>
                <a:gd name="connsiteY114" fmla="*/ 3322320 h 3749040"/>
                <a:gd name="connsiteX115" fmla="*/ 37805 w 3786845"/>
                <a:gd name="connsiteY115" fmla="*/ 3307080 h 3749040"/>
                <a:gd name="connsiteX116" fmla="*/ 53045 w 3786845"/>
                <a:gd name="connsiteY116" fmla="*/ 3261360 h 3749040"/>
                <a:gd name="connsiteX117" fmla="*/ 98765 w 3786845"/>
                <a:gd name="connsiteY117" fmla="*/ 3215640 h 3749040"/>
                <a:gd name="connsiteX118" fmla="*/ 144485 w 3786845"/>
                <a:gd name="connsiteY118" fmla="*/ 3108960 h 3749040"/>
                <a:gd name="connsiteX119" fmla="*/ 174965 w 3786845"/>
                <a:gd name="connsiteY119" fmla="*/ 3017520 h 3749040"/>
                <a:gd name="connsiteX120" fmla="*/ 190205 w 3786845"/>
                <a:gd name="connsiteY120" fmla="*/ 2971800 h 3749040"/>
                <a:gd name="connsiteX121" fmla="*/ 251165 w 3786845"/>
                <a:gd name="connsiteY121" fmla="*/ 2956560 h 3749040"/>
                <a:gd name="connsiteX122" fmla="*/ 296885 w 3786845"/>
                <a:gd name="connsiteY122" fmla="*/ 2910840 h 3749040"/>
                <a:gd name="connsiteX123" fmla="*/ 388325 w 3786845"/>
                <a:gd name="connsiteY123" fmla="*/ 2880360 h 3749040"/>
                <a:gd name="connsiteX124" fmla="*/ 434045 w 3786845"/>
                <a:gd name="connsiteY124" fmla="*/ 2865120 h 3749040"/>
                <a:gd name="connsiteX125" fmla="*/ 479765 w 3786845"/>
                <a:gd name="connsiteY125" fmla="*/ 2834640 h 3749040"/>
                <a:gd name="connsiteX126" fmla="*/ 510245 w 3786845"/>
                <a:gd name="connsiteY126" fmla="*/ 2788920 h 3749040"/>
                <a:gd name="connsiteX127" fmla="*/ 418805 w 3786845"/>
                <a:gd name="connsiteY127" fmla="*/ 2727960 h 3749040"/>
                <a:gd name="connsiteX128" fmla="*/ 373085 w 3786845"/>
                <a:gd name="connsiteY128" fmla="*/ 2682240 h 3749040"/>
                <a:gd name="connsiteX129" fmla="*/ 357845 w 3786845"/>
                <a:gd name="connsiteY129" fmla="*/ 2407920 h 3749040"/>
                <a:gd name="connsiteX130" fmla="*/ 190205 w 3786845"/>
                <a:gd name="connsiteY130" fmla="*/ 2331720 h 3749040"/>
                <a:gd name="connsiteX131" fmla="*/ 174965 w 3786845"/>
                <a:gd name="connsiteY131" fmla="*/ 2286000 h 3749040"/>
                <a:gd name="connsiteX132" fmla="*/ 129245 w 3786845"/>
                <a:gd name="connsiteY132" fmla="*/ 2255520 h 3749040"/>
                <a:gd name="connsiteX133" fmla="*/ 98765 w 3786845"/>
                <a:gd name="connsiteY133" fmla="*/ 2164080 h 3749040"/>
                <a:gd name="connsiteX134" fmla="*/ 37805 w 3786845"/>
                <a:gd name="connsiteY134" fmla="*/ 2072640 h 3749040"/>
                <a:gd name="connsiteX135" fmla="*/ 7325 w 3786845"/>
                <a:gd name="connsiteY135" fmla="*/ 2011680 h 3749040"/>
                <a:gd name="connsiteX136" fmla="*/ 7325 w 3786845"/>
                <a:gd name="connsiteY136" fmla="*/ 1965960 h 374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3786845" h="3749040">
                  <a:moveTo>
                    <a:pt x="7325" y="1965960"/>
                  </a:moveTo>
                  <a:cubicBezTo>
                    <a:pt x="20025" y="1960880"/>
                    <a:pt x="60357" y="1969616"/>
                    <a:pt x="83525" y="1981200"/>
                  </a:cubicBezTo>
                  <a:cubicBezTo>
                    <a:pt x="102802" y="1990839"/>
                    <a:pt x="112688" y="2013122"/>
                    <a:pt x="129245" y="2026920"/>
                  </a:cubicBezTo>
                  <a:cubicBezTo>
                    <a:pt x="168636" y="2059746"/>
                    <a:pt x="174863" y="2057366"/>
                    <a:pt x="220685" y="2072640"/>
                  </a:cubicBezTo>
                  <a:cubicBezTo>
                    <a:pt x="241005" y="2087880"/>
                    <a:pt x="256920" y="2112542"/>
                    <a:pt x="281645" y="2118360"/>
                  </a:cubicBezTo>
                  <a:cubicBezTo>
                    <a:pt x="414909" y="2149716"/>
                    <a:pt x="668998" y="2124138"/>
                    <a:pt x="784565" y="2118360"/>
                  </a:cubicBezTo>
                  <a:cubicBezTo>
                    <a:pt x="830285" y="2123440"/>
                    <a:pt x="876350" y="2126037"/>
                    <a:pt x="921725" y="2133600"/>
                  </a:cubicBezTo>
                  <a:cubicBezTo>
                    <a:pt x="937571" y="2136241"/>
                    <a:pt x="951381" y="2148840"/>
                    <a:pt x="967445" y="2148840"/>
                  </a:cubicBezTo>
                  <a:cubicBezTo>
                    <a:pt x="993348" y="2148840"/>
                    <a:pt x="1018515" y="2139882"/>
                    <a:pt x="1043645" y="2133600"/>
                  </a:cubicBezTo>
                  <a:cubicBezTo>
                    <a:pt x="1059230" y="2129704"/>
                    <a:pt x="1075322" y="2126162"/>
                    <a:pt x="1089365" y="2118360"/>
                  </a:cubicBezTo>
                  <a:cubicBezTo>
                    <a:pt x="1121387" y="2100570"/>
                    <a:pt x="1180805" y="2057400"/>
                    <a:pt x="1180805" y="2057400"/>
                  </a:cubicBezTo>
                  <a:cubicBezTo>
                    <a:pt x="1206493" y="2018868"/>
                    <a:pt x="1217511" y="2011029"/>
                    <a:pt x="1226525" y="1965960"/>
                  </a:cubicBezTo>
                  <a:cubicBezTo>
                    <a:pt x="1233570" y="1930737"/>
                    <a:pt x="1231443" y="1893686"/>
                    <a:pt x="1241765" y="1859280"/>
                  </a:cubicBezTo>
                  <a:cubicBezTo>
                    <a:pt x="1247028" y="1841736"/>
                    <a:pt x="1260519" y="1827631"/>
                    <a:pt x="1272245" y="1813560"/>
                  </a:cubicBezTo>
                  <a:cubicBezTo>
                    <a:pt x="1319515" y="1756836"/>
                    <a:pt x="1320063" y="1772573"/>
                    <a:pt x="1378925" y="1722120"/>
                  </a:cubicBezTo>
                  <a:cubicBezTo>
                    <a:pt x="1395289" y="1708094"/>
                    <a:pt x="1406712" y="1688355"/>
                    <a:pt x="1424645" y="1676400"/>
                  </a:cubicBezTo>
                  <a:cubicBezTo>
                    <a:pt x="1438011" y="1667489"/>
                    <a:pt x="1455997" y="1668344"/>
                    <a:pt x="1470365" y="1661160"/>
                  </a:cubicBezTo>
                  <a:cubicBezTo>
                    <a:pt x="1581257" y="1605714"/>
                    <a:pt x="1428756" y="1643156"/>
                    <a:pt x="1622765" y="1615440"/>
                  </a:cubicBezTo>
                  <a:cubicBezTo>
                    <a:pt x="1627845" y="1600200"/>
                    <a:pt x="1630821" y="1584088"/>
                    <a:pt x="1638005" y="1569720"/>
                  </a:cubicBezTo>
                  <a:cubicBezTo>
                    <a:pt x="1692009" y="1461713"/>
                    <a:pt x="1728756" y="1519982"/>
                    <a:pt x="1897085" y="1508760"/>
                  </a:cubicBezTo>
                  <a:cubicBezTo>
                    <a:pt x="1902165" y="1478280"/>
                    <a:pt x="1902553" y="1446635"/>
                    <a:pt x="1912325" y="1417320"/>
                  </a:cubicBezTo>
                  <a:cubicBezTo>
                    <a:pt x="1918117" y="1399944"/>
                    <a:pt x="1934614" y="1387983"/>
                    <a:pt x="1942805" y="1371600"/>
                  </a:cubicBezTo>
                  <a:cubicBezTo>
                    <a:pt x="1949989" y="1357232"/>
                    <a:pt x="1951717" y="1340645"/>
                    <a:pt x="1958045" y="1325880"/>
                  </a:cubicBezTo>
                  <a:cubicBezTo>
                    <a:pt x="1966994" y="1304998"/>
                    <a:pt x="1978365" y="1285240"/>
                    <a:pt x="1988525" y="1264920"/>
                  </a:cubicBezTo>
                  <a:cubicBezTo>
                    <a:pt x="1993605" y="1229360"/>
                    <a:pt x="1980111" y="1185273"/>
                    <a:pt x="2003765" y="1158240"/>
                  </a:cubicBezTo>
                  <a:cubicBezTo>
                    <a:pt x="2024113" y="1134985"/>
                    <a:pt x="2066968" y="1155550"/>
                    <a:pt x="2095205" y="1143000"/>
                  </a:cubicBezTo>
                  <a:cubicBezTo>
                    <a:pt x="2114900" y="1134247"/>
                    <a:pt x="2125685" y="1112520"/>
                    <a:pt x="2140925" y="1097280"/>
                  </a:cubicBezTo>
                  <a:cubicBezTo>
                    <a:pt x="2136083" y="1068226"/>
                    <a:pt x="2106812" y="900268"/>
                    <a:pt x="2110445" y="883920"/>
                  </a:cubicBezTo>
                  <a:cubicBezTo>
                    <a:pt x="2113930" y="868238"/>
                    <a:pt x="2140413" y="871830"/>
                    <a:pt x="2156165" y="868680"/>
                  </a:cubicBezTo>
                  <a:cubicBezTo>
                    <a:pt x="2191388" y="861635"/>
                    <a:pt x="2227285" y="858520"/>
                    <a:pt x="2262845" y="853440"/>
                  </a:cubicBezTo>
                  <a:cubicBezTo>
                    <a:pt x="2278085" y="848360"/>
                    <a:pt x="2295199" y="847111"/>
                    <a:pt x="2308565" y="838200"/>
                  </a:cubicBezTo>
                  <a:cubicBezTo>
                    <a:pt x="2343768" y="814731"/>
                    <a:pt x="2362274" y="780496"/>
                    <a:pt x="2384765" y="746760"/>
                  </a:cubicBezTo>
                  <a:cubicBezTo>
                    <a:pt x="2389845" y="711200"/>
                    <a:pt x="2389683" y="674486"/>
                    <a:pt x="2400005" y="640080"/>
                  </a:cubicBezTo>
                  <a:cubicBezTo>
                    <a:pt x="2405268" y="622536"/>
                    <a:pt x="2429080" y="612622"/>
                    <a:pt x="2430485" y="594360"/>
                  </a:cubicBezTo>
                  <a:cubicBezTo>
                    <a:pt x="2434401" y="543457"/>
                    <a:pt x="2424654" y="492139"/>
                    <a:pt x="2415245" y="441960"/>
                  </a:cubicBezTo>
                  <a:cubicBezTo>
                    <a:pt x="2409324" y="410382"/>
                    <a:pt x="2384765" y="350520"/>
                    <a:pt x="2384765" y="350520"/>
                  </a:cubicBezTo>
                  <a:cubicBezTo>
                    <a:pt x="2390463" y="316330"/>
                    <a:pt x="2390305" y="240147"/>
                    <a:pt x="2430485" y="213360"/>
                  </a:cubicBezTo>
                  <a:cubicBezTo>
                    <a:pt x="2447913" y="201742"/>
                    <a:pt x="2471125" y="203200"/>
                    <a:pt x="2491445" y="198120"/>
                  </a:cubicBezTo>
                  <a:cubicBezTo>
                    <a:pt x="2537361" y="167509"/>
                    <a:pt x="2543985" y="160363"/>
                    <a:pt x="2598125" y="137160"/>
                  </a:cubicBezTo>
                  <a:cubicBezTo>
                    <a:pt x="2612890" y="130832"/>
                    <a:pt x="2629477" y="129104"/>
                    <a:pt x="2643845" y="121920"/>
                  </a:cubicBezTo>
                  <a:cubicBezTo>
                    <a:pt x="2688105" y="99790"/>
                    <a:pt x="2685192" y="82093"/>
                    <a:pt x="2735285" y="76200"/>
                  </a:cubicBezTo>
                  <a:cubicBezTo>
                    <a:pt x="2806098" y="67869"/>
                    <a:pt x="2877525" y="66040"/>
                    <a:pt x="2948645" y="60960"/>
                  </a:cubicBezTo>
                  <a:cubicBezTo>
                    <a:pt x="2979125" y="50800"/>
                    <a:pt x="3008580" y="36781"/>
                    <a:pt x="3040085" y="30480"/>
                  </a:cubicBezTo>
                  <a:cubicBezTo>
                    <a:pt x="3132037" y="12090"/>
                    <a:pt x="3091711" y="23431"/>
                    <a:pt x="3162005" y="0"/>
                  </a:cubicBezTo>
                  <a:cubicBezTo>
                    <a:pt x="3270821" y="36272"/>
                    <a:pt x="3226712" y="12658"/>
                    <a:pt x="3299165" y="60960"/>
                  </a:cubicBezTo>
                  <a:cubicBezTo>
                    <a:pt x="3309325" y="76200"/>
                    <a:pt x="3316693" y="93728"/>
                    <a:pt x="3329645" y="106680"/>
                  </a:cubicBezTo>
                  <a:cubicBezTo>
                    <a:pt x="3382477" y="159512"/>
                    <a:pt x="3373333" y="109728"/>
                    <a:pt x="3405845" y="182880"/>
                  </a:cubicBezTo>
                  <a:cubicBezTo>
                    <a:pt x="3418894" y="212240"/>
                    <a:pt x="3428533" y="243151"/>
                    <a:pt x="3436325" y="274320"/>
                  </a:cubicBezTo>
                  <a:cubicBezTo>
                    <a:pt x="3441405" y="294640"/>
                    <a:pt x="3431694" y="328656"/>
                    <a:pt x="3451565" y="335280"/>
                  </a:cubicBezTo>
                  <a:cubicBezTo>
                    <a:pt x="3519207" y="357827"/>
                    <a:pt x="3593805" y="345440"/>
                    <a:pt x="3664925" y="350520"/>
                  </a:cubicBezTo>
                  <a:cubicBezTo>
                    <a:pt x="3779843" y="388826"/>
                    <a:pt x="3642648" y="332698"/>
                    <a:pt x="3741125" y="411480"/>
                  </a:cubicBezTo>
                  <a:cubicBezTo>
                    <a:pt x="3753669" y="421515"/>
                    <a:pt x="3771605" y="421640"/>
                    <a:pt x="3786845" y="426720"/>
                  </a:cubicBezTo>
                  <a:cubicBezTo>
                    <a:pt x="3773414" y="507305"/>
                    <a:pt x="3794458" y="518163"/>
                    <a:pt x="3725885" y="548640"/>
                  </a:cubicBezTo>
                  <a:cubicBezTo>
                    <a:pt x="3696525" y="561689"/>
                    <a:pt x="3634445" y="579120"/>
                    <a:pt x="3634445" y="579120"/>
                  </a:cubicBezTo>
                  <a:cubicBezTo>
                    <a:pt x="3594997" y="618568"/>
                    <a:pt x="3551971" y="667571"/>
                    <a:pt x="3497285" y="685800"/>
                  </a:cubicBezTo>
                  <a:lnTo>
                    <a:pt x="3405845" y="716280"/>
                  </a:lnTo>
                  <a:cubicBezTo>
                    <a:pt x="3278845" y="711200"/>
                    <a:pt x="3151572" y="691292"/>
                    <a:pt x="3024845" y="701040"/>
                  </a:cubicBezTo>
                  <a:cubicBezTo>
                    <a:pt x="3008828" y="702272"/>
                    <a:pt x="3009605" y="730696"/>
                    <a:pt x="3009605" y="746760"/>
                  </a:cubicBezTo>
                  <a:cubicBezTo>
                    <a:pt x="3009605" y="777660"/>
                    <a:pt x="3018142" y="808035"/>
                    <a:pt x="3024845" y="838200"/>
                  </a:cubicBezTo>
                  <a:cubicBezTo>
                    <a:pt x="3028330" y="853882"/>
                    <a:pt x="3035005" y="868680"/>
                    <a:pt x="3040085" y="883920"/>
                  </a:cubicBezTo>
                  <a:cubicBezTo>
                    <a:pt x="3024845" y="894080"/>
                    <a:pt x="2999397" y="896789"/>
                    <a:pt x="2994365" y="914400"/>
                  </a:cubicBezTo>
                  <a:cubicBezTo>
                    <a:pt x="2986132" y="943217"/>
                    <a:pt x="3017925" y="1005181"/>
                    <a:pt x="3024845" y="1036320"/>
                  </a:cubicBezTo>
                  <a:cubicBezTo>
                    <a:pt x="3031548" y="1066485"/>
                    <a:pt x="3027535" y="1099523"/>
                    <a:pt x="3040085" y="1127760"/>
                  </a:cubicBezTo>
                  <a:cubicBezTo>
                    <a:pt x="3048838" y="1147455"/>
                    <a:pt x="3073278" y="1155942"/>
                    <a:pt x="3085805" y="1173480"/>
                  </a:cubicBezTo>
                  <a:cubicBezTo>
                    <a:pt x="3099010" y="1191967"/>
                    <a:pt x="3100221" y="1218376"/>
                    <a:pt x="3116285" y="1234440"/>
                  </a:cubicBezTo>
                  <a:cubicBezTo>
                    <a:pt x="3127644" y="1245799"/>
                    <a:pt x="3147637" y="1242496"/>
                    <a:pt x="3162005" y="1249680"/>
                  </a:cubicBezTo>
                  <a:cubicBezTo>
                    <a:pt x="3266651" y="1302003"/>
                    <a:pt x="3136910" y="1265997"/>
                    <a:pt x="3283925" y="1295400"/>
                  </a:cubicBezTo>
                  <a:cubicBezTo>
                    <a:pt x="3294085" y="1310640"/>
                    <a:pt x="3323492" y="1325217"/>
                    <a:pt x="3314405" y="1341120"/>
                  </a:cubicBezTo>
                  <a:cubicBezTo>
                    <a:pt x="3296230" y="1372926"/>
                    <a:pt x="3222965" y="1402080"/>
                    <a:pt x="3222965" y="1402080"/>
                  </a:cubicBezTo>
                  <a:cubicBezTo>
                    <a:pt x="3212805" y="1417320"/>
                    <a:pt x="3195075" y="1429668"/>
                    <a:pt x="3192485" y="1447800"/>
                  </a:cubicBezTo>
                  <a:cubicBezTo>
                    <a:pt x="3190571" y="1461195"/>
                    <a:pt x="3217246" y="1537323"/>
                    <a:pt x="3222965" y="1554480"/>
                  </a:cubicBezTo>
                  <a:cubicBezTo>
                    <a:pt x="3201703" y="1682054"/>
                    <a:pt x="3224865" y="1620209"/>
                    <a:pt x="3146765" y="1737360"/>
                  </a:cubicBezTo>
                  <a:lnTo>
                    <a:pt x="3116285" y="1783080"/>
                  </a:lnTo>
                  <a:lnTo>
                    <a:pt x="3085805" y="1828800"/>
                  </a:lnTo>
                  <a:cubicBezTo>
                    <a:pt x="3080725" y="1849120"/>
                    <a:pt x="3078816" y="1870508"/>
                    <a:pt x="3070565" y="1889760"/>
                  </a:cubicBezTo>
                  <a:cubicBezTo>
                    <a:pt x="3045729" y="1947710"/>
                    <a:pt x="3039521" y="1928330"/>
                    <a:pt x="2994365" y="1965960"/>
                  </a:cubicBezTo>
                  <a:cubicBezTo>
                    <a:pt x="2977808" y="1979758"/>
                    <a:pt x="2963885" y="1996440"/>
                    <a:pt x="2948645" y="2011680"/>
                  </a:cubicBezTo>
                  <a:cubicBezTo>
                    <a:pt x="2938485" y="2042160"/>
                    <a:pt x="2935987" y="2076387"/>
                    <a:pt x="2918165" y="2103120"/>
                  </a:cubicBezTo>
                  <a:cubicBezTo>
                    <a:pt x="2908005" y="2118360"/>
                    <a:pt x="2895124" y="2132102"/>
                    <a:pt x="2887685" y="2148840"/>
                  </a:cubicBezTo>
                  <a:cubicBezTo>
                    <a:pt x="2874636" y="2178200"/>
                    <a:pt x="2876482" y="2214577"/>
                    <a:pt x="2857205" y="2240280"/>
                  </a:cubicBezTo>
                  <a:cubicBezTo>
                    <a:pt x="2841965" y="2260600"/>
                    <a:pt x="2826051" y="2280432"/>
                    <a:pt x="2811485" y="2301240"/>
                  </a:cubicBezTo>
                  <a:cubicBezTo>
                    <a:pt x="2787896" y="2334939"/>
                    <a:pt x="2736823" y="2418064"/>
                    <a:pt x="2704805" y="2453640"/>
                  </a:cubicBezTo>
                  <a:cubicBezTo>
                    <a:pt x="2675969" y="2485680"/>
                    <a:pt x="2637275" y="2509214"/>
                    <a:pt x="2613365" y="2545080"/>
                  </a:cubicBezTo>
                  <a:cubicBezTo>
                    <a:pt x="2572725" y="2606040"/>
                    <a:pt x="2598125" y="2580640"/>
                    <a:pt x="2537165" y="2621280"/>
                  </a:cubicBezTo>
                  <a:cubicBezTo>
                    <a:pt x="2468601" y="2724126"/>
                    <a:pt x="2478198" y="2738232"/>
                    <a:pt x="2247605" y="2651760"/>
                  </a:cubicBezTo>
                  <a:cubicBezTo>
                    <a:pt x="2223351" y="2642665"/>
                    <a:pt x="2281161" y="2593876"/>
                    <a:pt x="2262845" y="2575560"/>
                  </a:cubicBezTo>
                  <a:cubicBezTo>
                    <a:pt x="2246781" y="2559496"/>
                    <a:pt x="2222205" y="2595880"/>
                    <a:pt x="2201885" y="2606040"/>
                  </a:cubicBezTo>
                  <a:cubicBezTo>
                    <a:pt x="2191725" y="2626360"/>
                    <a:pt x="2185597" y="2649260"/>
                    <a:pt x="2171405" y="2667000"/>
                  </a:cubicBezTo>
                  <a:cubicBezTo>
                    <a:pt x="2144477" y="2700660"/>
                    <a:pt x="2079965" y="2758440"/>
                    <a:pt x="2079965" y="2758440"/>
                  </a:cubicBezTo>
                  <a:cubicBezTo>
                    <a:pt x="2058802" y="2821930"/>
                    <a:pt x="2041731" y="2845869"/>
                    <a:pt x="2095205" y="2926080"/>
                  </a:cubicBezTo>
                  <a:cubicBezTo>
                    <a:pt x="2106823" y="2943508"/>
                    <a:pt x="2135845" y="2936240"/>
                    <a:pt x="2156165" y="2941320"/>
                  </a:cubicBezTo>
                  <a:cubicBezTo>
                    <a:pt x="2155929" y="2943919"/>
                    <a:pt x="2118469" y="3107560"/>
                    <a:pt x="2156165" y="3154680"/>
                  </a:cubicBezTo>
                  <a:cubicBezTo>
                    <a:pt x="2167607" y="3168983"/>
                    <a:pt x="2184509" y="3179368"/>
                    <a:pt x="2201885" y="3185160"/>
                  </a:cubicBezTo>
                  <a:cubicBezTo>
                    <a:pt x="2231200" y="3194932"/>
                    <a:pt x="2262845" y="3195320"/>
                    <a:pt x="2293325" y="3200400"/>
                  </a:cubicBezTo>
                  <a:cubicBezTo>
                    <a:pt x="2303485" y="3230880"/>
                    <a:pt x="2320257" y="3259908"/>
                    <a:pt x="2323805" y="3291840"/>
                  </a:cubicBezTo>
                  <a:cubicBezTo>
                    <a:pt x="2328885" y="3337560"/>
                    <a:pt x="2327888" y="3384372"/>
                    <a:pt x="2339045" y="3429000"/>
                  </a:cubicBezTo>
                  <a:cubicBezTo>
                    <a:pt x="2343487" y="3446769"/>
                    <a:pt x="2361334" y="3458337"/>
                    <a:pt x="2369525" y="3474720"/>
                  </a:cubicBezTo>
                  <a:cubicBezTo>
                    <a:pt x="2376709" y="3489088"/>
                    <a:pt x="2379685" y="3505200"/>
                    <a:pt x="2384765" y="3520440"/>
                  </a:cubicBezTo>
                  <a:cubicBezTo>
                    <a:pt x="2379685" y="3556000"/>
                    <a:pt x="2384114" y="3594295"/>
                    <a:pt x="2369525" y="3627120"/>
                  </a:cubicBezTo>
                  <a:cubicBezTo>
                    <a:pt x="2362086" y="3643858"/>
                    <a:pt x="2341937" y="3655010"/>
                    <a:pt x="2323805" y="3657600"/>
                  </a:cubicBezTo>
                  <a:cubicBezTo>
                    <a:pt x="2310410" y="3659514"/>
                    <a:pt x="2234282" y="3632839"/>
                    <a:pt x="2217125" y="3627120"/>
                  </a:cubicBezTo>
                  <a:cubicBezTo>
                    <a:pt x="2195326" y="3561722"/>
                    <a:pt x="2207055" y="3546929"/>
                    <a:pt x="2095205" y="3596640"/>
                  </a:cubicBezTo>
                  <a:cubicBezTo>
                    <a:pt x="2078467" y="3604079"/>
                    <a:pt x="2078509" y="3630299"/>
                    <a:pt x="2064725" y="3642360"/>
                  </a:cubicBezTo>
                  <a:cubicBezTo>
                    <a:pt x="2041886" y="3662344"/>
                    <a:pt x="1972093" y="3713612"/>
                    <a:pt x="1927565" y="3718560"/>
                  </a:cubicBezTo>
                  <a:cubicBezTo>
                    <a:pt x="1851663" y="3726994"/>
                    <a:pt x="1775165" y="3728720"/>
                    <a:pt x="1698965" y="3733800"/>
                  </a:cubicBezTo>
                  <a:cubicBezTo>
                    <a:pt x="1683725" y="3738880"/>
                    <a:pt x="1669309" y="3749040"/>
                    <a:pt x="1653245" y="3749040"/>
                  </a:cubicBezTo>
                  <a:cubicBezTo>
                    <a:pt x="1596392" y="3749040"/>
                    <a:pt x="1584773" y="3734016"/>
                    <a:pt x="1561805" y="3688080"/>
                  </a:cubicBezTo>
                  <a:cubicBezTo>
                    <a:pt x="1554621" y="3673712"/>
                    <a:pt x="1556600" y="3654904"/>
                    <a:pt x="1546565" y="3642360"/>
                  </a:cubicBezTo>
                  <a:cubicBezTo>
                    <a:pt x="1525079" y="3615503"/>
                    <a:pt x="1485244" y="3606680"/>
                    <a:pt x="1455125" y="3596640"/>
                  </a:cubicBezTo>
                  <a:cubicBezTo>
                    <a:pt x="1434805" y="3566160"/>
                    <a:pt x="1405749" y="3539953"/>
                    <a:pt x="1394165" y="3505200"/>
                  </a:cubicBezTo>
                  <a:cubicBezTo>
                    <a:pt x="1358605" y="3398520"/>
                    <a:pt x="1394165" y="3423920"/>
                    <a:pt x="1317965" y="3398520"/>
                  </a:cubicBezTo>
                  <a:cubicBezTo>
                    <a:pt x="1281693" y="3289704"/>
                    <a:pt x="1305307" y="3333813"/>
                    <a:pt x="1257005" y="3261360"/>
                  </a:cubicBezTo>
                  <a:cubicBezTo>
                    <a:pt x="1206205" y="3266440"/>
                    <a:pt x="1154351" y="3265120"/>
                    <a:pt x="1104605" y="3276600"/>
                  </a:cubicBezTo>
                  <a:cubicBezTo>
                    <a:pt x="1086758" y="3280719"/>
                    <a:pt x="1077097" y="3305129"/>
                    <a:pt x="1058885" y="3307080"/>
                  </a:cubicBezTo>
                  <a:cubicBezTo>
                    <a:pt x="932507" y="3320621"/>
                    <a:pt x="804885" y="3317240"/>
                    <a:pt x="677885" y="3322320"/>
                  </a:cubicBezTo>
                  <a:cubicBezTo>
                    <a:pt x="464525" y="3317240"/>
                    <a:pt x="250217" y="3327803"/>
                    <a:pt x="37805" y="3307080"/>
                  </a:cubicBezTo>
                  <a:cubicBezTo>
                    <a:pt x="21817" y="3305520"/>
                    <a:pt x="44134" y="3274726"/>
                    <a:pt x="53045" y="3261360"/>
                  </a:cubicBezTo>
                  <a:cubicBezTo>
                    <a:pt x="65000" y="3243427"/>
                    <a:pt x="83525" y="3230880"/>
                    <a:pt x="98765" y="3215640"/>
                  </a:cubicBezTo>
                  <a:cubicBezTo>
                    <a:pt x="139079" y="3054383"/>
                    <a:pt x="84344" y="3244276"/>
                    <a:pt x="144485" y="3108960"/>
                  </a:cubicBezTo>
                  <a:cubicBezTo>
                    <a:pt x="157534" y="3079600"/>
                    <a:pt x="164805" y="3048000"/>
                    <a:pt x="174965" y="3017520"/>
                  </a:cubicBezTo>
                  <a:cubicBezTo>
                    <a:pt x="180045" y="3002280"/>
                    <a:pt x="174620" y="2975696"/>
                    <a:pt x="190205" y="2971800"/>
                  </a:cubicBezTo>
                  <a:lnTo>
                    <a:pt x="251165" y="2956560"/>
                  </a:lnTo>
                  <a:cubicBezTo>
                    <a:pt x="266405" y="2941320"/>
                    <a:pt x="278045" y="2921307"/>
                    <a:pt x="296885" y="2910840"/>
                  </a:cubicBezTo>
                  <a:cubicBezTo>
                    <a:pt x="324971" y="2895237"/>
                    <a:pt x="357845" y="2890520"/>
                    <a:pt x="388325" y="2880360"/>
                  </a:cubicBezTo>
                  <a:cubicBezTo>
                    <a:pt x="403565" y="2875280"/>
                    <a:pt x="420679" y="2874031"/>
                    <a:pt x="434045" y="2865120"/>
                  </a:cubicBezTo>
                  <a:lnTo>
                    <a:pt x="479765" y="2834640"/>
                  </a:lnTo>
                  <a:cubicBezTo>
                    <a:pt x="489925" y="2819400"/>
                    <a:pt x="519332" y="2804823"/>
                    <a:pt x="510245" y="2788920"/>
                  </a:cubicBezTo>
                  <a:cubicBezTo>
                    <a:pt x="492070" y="2757114"/>
                    <a:pt x="444708" y="2753863"/>
                    <a:pt x="418805" y="2727960"/>
                  </a:cubicBezTo>
                  <a:lnTo>
                    <a:pt x="373085" y="2682240"/>
                  </a:lnTo>
                  <a:cubicBezTo>
                    <a:pt x="368005" y="2590800"/>
                    <a:pt x="392521" y="2492683"/>
                    <a:pt x="357845" y="2407920"/>
                  </a:cubicBezTo>
                  <a:cubicBezTo>
                    <a:pt x="347085" y="2381619"/>
                    <a:pt x="234649" y="2346535"/>
                    <a:pt x="190205" y="2331720"/>
                  </a:cubicBezTo>
                  <a:cubicBezTo>
                    <a:pt x="185125" y="2316480"/>
                    <a:pt x="185000" y="2298544"/>
                    <a:pt x="174965" y="2286000"/>
                  </a:cubicBezTo>
                  <a:cubicBezTo>
                    <a:pt x="163523" y="2271697"/>
                    <a:pt x="138953" y="2271052"/>
                    <a:pt x="129245" y="2255520"/>
                  </a:cubicBezTo>
                  <a:cubicBezTo>
                    <a:pt x="112217" y="2228275"/>
                    <a:pt x="116587" y="2190813"/>
                    <a:pt x="98765" y="2164080"/>
                  </a:cubicBezTo>
                  <a:cubicBezTo>
                    <a:pt x="78445" y="2133600"/>
                    <a:pt x="54188" y="2105405"/>
                    <a:pt x="37805" y="2072640"/>
                  </a:cubicBezTo>
                  <a:cubicBezTo>
                    <a:pt x="27645" y="2052320"/>
                    <a:pt x="16274" y="2032562"/>
                    <a:pt x="7325" y="2011680"/>
                  </a:cubicBezTo>
                  <a:cubicBezTo>
                    <a:pt x="997" y="1996915"/>
                    <a:pt x="-5375" y="1971040"/>
                    <a:pt x="7325" y="1965960"/>
                  </a:cubicBezTo>
                  <a:close/>
                </a:path>
              </a:pathLst>
            </a:cu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18749144">
              <a:off x="1083706" y="3253586"/>
              <a:ext cx="2403000" cy="6701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2" name="Freeform 11"/>
          <p:cNvSpPr/>
          <p:nvPr/>
        </p:nvSpPr>
        <p:spPr>
          <a:xfrm>
            <a:off x="5543864" y="1968116"/>
            <a:ext cx="2476501" cy="2503329"/>
          </a:xfrm>
          <a:custGeom>
            <a:avLst/>
            <a:gdLst>
              <a:gd name="connsiteX0" fmla="*/ 176981 w 1297858"/>
              <a:gd name="connsiteY0" fmla="*/ 280219 h 1032387"/>
              <a:gd name="connsiteX1" fmla="*/ 162232 w 1297858"/>
              <a:gd name="connsiteY1" fmla="*/ 206477 h 1032387"/>
              <a:gd name="connsiteX2" fmla="*/ 103239 w 1297858"/>
              <a:gd name="connsiteY2" fmla="*/ 191729 h 1032387"/>
              <a:gd name="connsiteX3" fmla="*/ 58993 w 1297858"/>
              <a:gd name="connsiteY3" fmla="*/ 176980 h 1032387"/>
              <a:gd name="connsiteX4" fmla="*/ 29497 w 1297858"/>
              <a:gd name="connsiteY4" fmla="*/ 132735 h 1032387"/>
              <a:gd name="connsiteX5" fmla="*/ 73742 w 1297858"/>
              <a:gd name="connsiteY5" fmla="*/ 117987 h 1032387"/>
              <a:gd name="connsiteX6" fmla="*/ 88490 w 1297858"/>
              <a:gd name="connsiteY6" fmla="*/ 73741 h 1032387"/>
              <a:gd name="connsiteX7" fmla="*/ 103239 w 1297858"/>
              <a:gd name="connsiteY7" fmla="*/ 0 h 1032387"/>
              <a:gd name="connsiteX8" fmla="*/ 206477 w 1297858"/>
              <a:gd name="connsiteY8" fmla="*/ 14748 h 1032387"/>
              <a:gd name="connsiteX9" fmla="*/ 250722 w 1297858"/>
              <a:gd name="connsiteY9" fmla="*/ 44245 h 1032387"/>
              <a:gd name="connsiteX10" fmla="*/ 294968 w 1297858"/>
              <a:gd name="connsiteY10" fmla="*/ 58993 h 1032387"/>
              <a:gd name="connsiteX11" fmla="*/ 471948 w 1297858"/>
              <a:gd name="connsiteY11" fmla="*/ 132735 h 1032387"/>
              <a:gd name="connsiteX12" fmla="*/ 516193 w 1297858"/>
              <a:gd name="connsiteY12" fmla="*/ 235974 h 1032387"/>
              <a:gd name="connsiteX13" fmla="*/ 560439 w 1297858"/>
              <a:gd name="connsiteY13" fmla="*/ 250722 h 1032387"/>
              <a:gd name="connsiteX14" fmla="*/ 1061884 w 1297858"/>
              <a:gd name="connsiteY14" fmla="*/ 265470 h 1032387"/>
              <a:gd name="connsiteX15" fmla="*/ 1165122 w 1297858"/>
              <a:gd name="connsiteY15" fmla="*/ 309716 h 1032387"/>
              <a:gd name="connsiteX16" fmla="*/ 1194619 w 1297858"/>
              <a:gd name="connsiteY16" fmla="*/ 353961 h 1032387"/>
              <a:gd name="connsiteX17" fmla="*/ 1150374 w 1297858"/>
              <a:gd name="connsiteY17" fmla="*/ 368709 h 1032387"/>
              <a:gd name="connsiteX18" fmla="*/ 1047135 w 1297858"/>
              <a:gd name="connsiteY18" fmla="*/ 398206 h 1032387"/>
              <a:gd name="connsiteX19" fmla="*/ 988142 w 1297858"/>
              <a:gd name="connsiteY19" fmla="*/ 427703 h 1032387"/>
              <a:gd name="connsiteX20" fmla="*/ 943897 w 1297858"/>
              <a:gd name="connsiteY20" fmla="*/ 457200 h 1032387"/>
              <a:gd name="connsiteX21" fmla="*/ 899651 w 1297858"/>
              <a:gd name="connsiteY21" fmla="*/ 516193 h 1032387"/>
              <a:gd name="connsiteX22" fmla="*/ 914400 w 1297858"/>
              <a:gd name="connsiteY22" fmla="*/ 619432 h 1032387"/>
              <a:gd name="connsiteX23" fmla="*/ 1002890 w 1297858"/>
              <a:gd name="connsiteY23" fmla="*/ 648929 h 1032387"/>
              <a:gd name="connsiteX24" fmla="*/ 1032387 w 1297858"/>
              <a:gd name="connsiteY24" fmla="*/ 604683 h 1032387"/>
              <a:gd name="connsiteX25" fmla="*/ 1135626 w 1297858"/>
              <a:gd name="connsiteY25" fmla="*/ 560438 h 1032387"/>
              <a:gd name="connsiteX26" fmla="*/ 1179871 w 1297858"/>
              <a:gd name="connsiteY26" fmla="*/ 589935 h 1032387"/>
              <a:gd name="connsiteX27" fmla="*/ 1194619 w 1297858"/>
              <a:gd name="connsiteY27" fmla="*/ 634180 h 1032387"/>
              <a:gd name="connsiteX28" fmla="*/ 1224116 w 1297858"/>
              <a:gd name="connsiteY28" fmla="*/ 678425 h 1032387"/>
              <a:gd name="connsiteX29" fmla="*/ 1268361 w 1297858"/>
              <a:gd name="connsiteY29" fmla="*/ 855406 h 1032387"/>
              <a:gd name="connsiteX30" fmla="*/ 1297858 w 1297858"/>
              <a:gd name="connsiteY30" fmla="*/ 899651 h 1032387"/>
              <a:gd name="connsiteX31" fmla="*/ 1224116 w 1297858"/>
              <a:gd name="connsiteY31" fmla="*/ 958645 h 1032387"/>
              <a:gd name="connsiteX32" fmla="*/ 1209368 w 1297858"/>
              <a:gd name="connsiteY32" fmla="*/ 1002890 h 1032387"/>
              <a:gd name="connsiteX33" fmla="*/ 1165122 w 1297858"/>
              <a:gd name="connsiteY33" fmla="*/ 1032387 h 1032387"/>
              <a:gd name="connsiteX34" fmla="*/ 1120877 w 1297858"/>
              <a:gd name="connsiteY34" fmla="*/ 973393 h 1032387"/>
              <a:gd name="connsiteX35" fmla="*/ 1061884 w 1297858"/>
              <a:gd name="connsiteY35" fmla="*/ 884903 h 1032387"/>
              <a:gd name="connsiteX36" fmla="*/ 1017639 w 1297858"/>
              <a:gd name="connsiteY36" fmla="*/ 870154 h 1032387"/>
              <a:gd name="connsiteX37" fmla="*/ 958645 w 1297858"/>
              <a:gd name="connsiteY37" fmla="*/ 781664 h 1032387"/>
              <a:gd name="connsiteX38" fmla="*/ 870155 w 1297858"/>
              <a:gd name="connsiteY38" fmla="*/ 752167 h 1032387"/>
              <a:gd name="connsiteX39" fmla="*/ 781664 w 1297858"/>
              <a:gd name="connsiteY39" fmla="*/ 766916 h 1032387"/>
              <a:gd name="connsiteX40" fmla="*/ 766916 w 1297858"/>
              <a:gd name="connsiteY40" fmla="*/ 825909 h 1032387"/>
              <a:gd name="connsiteX41" fmla="*/ 722671 w 1297858"/>
              <a:gd name="connsiteY41" fmla="*/ 855406 h 1032387"/>
              <a:gd name="connsiteX42" fmla="*/ 619432 w 1297858"/>
              <a:gd name="connsiteY42" fmla="*/ 840658 h 1032387"/>
              <a:gd name="connsiteX43" fmla="*/ 530942 w 1297858"/>
              <a:gd name="connsiteY43" fmla="*/ 899651 h 1032387"/>
              <a:gd name="connsiteX44" fmla="*/ 353961 w 1297858"/>
              <a:gd name="connsiteY44" fmla="*/ 943896 h 1032387"/>
              <a:gd name="connsiteX45" fmla="*/ 280219 w 1297858"/>
              <a:gd name="connsiteY45" fmla="*/ 929148 h 1032387"/>
              <a:gd name="connsiteX46" fmla="*/ 265471 w 1297858"/>
              <a:gd name="connsiteY46" fmla="*/ 811161 h 1032387"/>
              <a:gd name="connsiteX47" fmla="*/ 206477 w 1297858"/>
              <a:gd name="connsiteY47" fmla="*/ 722670 h 1032387"/>
              <a:gd name="connsiteX48" fmla="*/ 191729 w 1297858"/>
              <a:gd name="connsiteY48" fmla="*/ 663677 h 1032387"/>
              <a:gd name="connsiteX49" fmla="*/ 176981 w 1297858"/>
              <a:gd name="connsiteY49" fmla="*/ 619432 h 1032387"/>
              <a:gd name="connsiteX50" fmla="*/ 162232 w 1297858"/>
              <a:gd name="connsiteY50" fmla="*/ 516193 h 1032387"/>
              <a:gd name="connsiteX51" fmla="*/ 117987 w 1297858"/>
              <a:gd name="connsiteY51" fmla="*/ 501445 h 1032387"/>
              <a:gd name="connsiteX52" fmla="*/ 14748 w 1297858"/>
              <a:gd name="connsiteY52" fmla="*/ 412954 h 1032387"/>
              <a:gd name="connsiteX53" fmla="*/ 0 w 1297858"/>
              <a:gd name="connsiteY53" fmla="*/ 368709 h 1032387"/>
              <a:gd name="connsiteX54" fmla="*/ 14748 w 1297858"/>
              <a:gd name="connsiteY54" fmla="*/ 324464 h 1032387"/>
              <a:gd name="connsiteX55" fmla="*/ 73742 w 1297858"/>
              <a:gd name="connsiteY55" fmla="*/ 309716 h 1032387"/>
              <a:gd name="connsiteX56" fmla="*/ 176981 w 1297858"/>
              <a:gd name="connsiteY56" fmla="*/ 280219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97858" h="1032387">
                <a:moveTo>
                  <a:pt x="176981" y="280219"/>
                </a:moveTo>
                <a:cubicBezTo>
                  <a:pt x="191729" y="263012"/>
                  <a:pt x="178280" y="225734"/>
                  <a:pt x="162232" y="206477"/>
                </a:cubicBezTo>
                <a:cubicBezTo>
                  <a:pt x="149256" y="190906"/>
                  <a:pt x="122729" y="197297"/>
                  <a:pt x="103239" y="191729"/>
                </a:cubicBezTo>
                <a:cubicBezTo>
                  <a:pt x="88291" y="187458"/>
                  <a:pt x="73742" y="181896"/>
                  <a:pt x="58993" y="176980"/>
                </a:cubicBezTo>
                <a:cubicBezTo>
                  <a:pt x="49161" y="162232"/>
                  <a:pt x="25198" y="149931"/>
                  <a:pt x="29497" y="132735"/>
                </a:cubicBezTo>
                <a:cubicBezTo>
                  <a:pt x="33268" y="117653"/>
                  <a:pt x="62749" y="128980"/>
                  <a:pt x="73742" y="117987"/>
                </a:cubicBezTo>
                <a:cubicBezTo>
                  <a:pt x="84735" y="106994"/>
                  <a:pt x="84719" y="88823"/>
                  <a:pt x="88490" y="73741"/>
                </a:cubicBezTo>
                <a:cubicBezTo>
                  <a:pt x="94570" y="49422"/>
                  <a:pt x="98323" y="24580"/>
                  <a:pt x="103239" y="0"/>
                </a:cubicBezTo>
                <a:cubicBezTo>
                  <a:pt x="137652" y="4916"/>
                  <a:pt x="173181" y="4759"/>
                  <a:pt x="206477" y="14748"/>
                </a:cubicBezTo>
                <a:cubicBezTo>
                  <a:pt x="223455" y="19841"/>
                  <a:pt x="234868" y="36318"/>
                  <a:pt x="250722" y="44245"/>
                </a:cubicBezTo>
                <a:cubicBezTo>
                  <a:pt x="264627" y="51197"/>
                  <a:pt x="280219" y="54077"/>
                  <a:pt x="294968" y="58993"/>
                </a:cubicBezTo>
                <a:cubicBezTo>
                  <a:pt x="408339" y="134575"/>
                  <a:pt x="348490" y="112159"/>
                  <a:pt x="471948" y="132735"/>
                </a:cubicBezTo>
                <a:cubicBezTo>
                  <a:pt x="486696" y="167148"/>
                  <a:pt x="493729" y="206022"/>
                  <a:pt x="516193" y="235974"/>
                </a:cubicBezTo>
                <a:cubicBezTo>
                  <a:pt x="525521" y="248411"/>
                  <a:pt x="544915" y="249883"/>
                  <a:pt x="560439" y="250722"/>
                </a:cubicBezTo>
                <a:cubicBezTo>
                  <a:pt x="727416" y="259748"/>
                  <a:pt x="894736" y="260554"/>
                  <a:pt x="1061884" y="265470"/>
                </a:cubicBezTo>
                <a:cubicBezTo>
                  <a:pt x="1092621" y="275716"/>
                  <a:pt x="1140823" y="289467"/>
                  <a:pt x="1165122" y="309716"/>
                </a:cubicBezTo>
                <a:cubicBezTo>
                  <a:pt x="1178739" y="321064"/>
                  <a:pt x="1184787" y="339213"/>
                  <a:pt x="1194619" y="353961"/>
                </a:cubicBezTo>
                <a:cubicBezTo>
                  <a:pt x="1179871" y="358877"/>
                  <a:pt x="1165322" y="364438"/>
                  <a:pt x="1150374" y="368709"/>
                </a:cubicBezTo>
                <a:cubicBezTo>
                  <a:pt x="1112967" y="379397"/>
                  <a:pt x="1082487" y="383055"/>
                  <a:pt x="1047135" y="398206"/>
                </a:cubicBezTo>
                <a:cubicBezTo>
                  <a:pt x="1026927" y="406866"/>
                  <a:pt x="1007231" y="416795"/>
                  <a:pt x="988142" y="427703"/>
                </a:cubicBezTo>
                <a:cubicBezTo>
                  <a:pt x="972752" y="436497"/>
                  <a:pt x="956431" y="444666"/>
                  <a:pt x="943897" y="457200"/>
                </a:cubicBezTo>
                <a:cubicBezTo>
                  <a:pt x="926516" y="474581"/>
                  <a:pt x="914400" y="496529"/>
                  <a:pt x="899651" y="516193"/>
                </a:cubicBezTo>
                <a:cubicBezTo>
                  <a:pt x="904567" y="550606"/>
                  <a:pt x="893058" y="591992"/>
                  <a:pt x="914400" y="619432"/>
                </a:cubicBezTo>
                <a:cubicBezTo>
                  <a:pt x="933489" y="643975"/>
                  <a:pt x="1002890" y="648929"/>
                  <a:pt x="1002890" y="648929"/>
                </a:cubicBezTo>
                <a:cubicBezTo>
                  <a:pt x="1012722" y="634180"/>
                  <a:pt x="1019853" y="617217"/>
                  <a:pt x="1032387" y="604683"/>
                </a:cubicBezTo>
                <a:cubicBezTo>
                  <a:pt x="1066336" y="570734"/>
                  <a:pt x="1090497" y="571721"/>
                  <a:pt x="1135626" y="560438"/>
                </a:cubicBezTo>
                <a:cubicBezTo>
                  <a:pt x="1150374" y="570270"/>
                  <a:pt x="1168798" y="576094"/>
                  <a:pt x="1179871" y="589935"/>
                </a:cubicBezTo>
                <a:cubicBezTo>
                  <a:pt x="1189582" y="602074"/>
                  <a:pt x="1187667" y="620275"/>
                  <a:pt x="1194619" y="634180"/>
                </a:cubicBezTo>
                <a:cubicBezTo>
                  <a:pt x="1202546" y="650034"/>
                  <a:pt x="1214284" y="663677"/>
                  <a:pt x="1224116" y="678425"/>
                </a:cubicBezTo>
                <a:cubicBezTo>
                  <a:pt x="1231488" y="722658"/>
                  <a:pt x="1242391" y="816452"/>
                  <a:pt x="1268361" y="855406"/>
                </a:cubicBezTo>
                <a:lnTo>
                  <a:pt x="1297858" y="899651"/>
                </a:lnTo>
                <a:cubicBezTo>
                  <a:pt x="1262498" y="1005735"/>
                  <a:pt x="1316710" y="884569"/>
                  <a:pt x="1224116" y="958645"/>
                </a:cubicBezTo>
                <a:cubicBezTo>
                  <a:pt x="1211977" y="968357"/>
                  <a:pt x="1219080" y="990751"/>
                  <a:pt x="1209368" y="1002890"/>
                </a:cubicBezTo>
                <a:cubicBezTo>
                  <a:pt x="1198295" y="1016731"/>
                  <a:pt x="1179871" y="1022555"/>
                  <a:pt x="1165122" y="1032387"/>
                </a:cubicBezTo>
                <a:cubicBezTo>
                  <a:pt x="1150374" y="1012722"/>
                  <a:pt x="1134973" y="993530"/>
                  <a:pt x="1120877" y="973393"/>
                </a:cubicBezTo>
                <a:cubicBezTo>
                  <a:pt x="1100548" y="944351"/>
                  <a:pt x="1095515" y="896114"/>
                  <a:pt x="1061884" y="884903"/>
                </a:cubicBezTo>
                <a:lnTo>
                  <a:pt x="1017639" y="870154"/>
                </a:lnTo>
                <a:cubicBezTo>
                  <a:pt x="997974" y="840657"/>
                  <a:pt x="992276" y="792875"/>
                  <a:pt x="958645" y="781664"/>
                </a:cubicBezTo>
                <a:lnTo>
                  <a:pt x="870155" y="752167"/>
                </a:lnTo>
                <a:cubicBezTo>
                  <a:pt x="840658" y="757083"/>
                  <a:pt x="805998" y="749535"/>
                  <a:pt x="781664" y="766916"/>
                </a:cubicBezTo>
                <a:cubicBezTo>
                  <a:pt x="765170" y="778697"/>
                  <a:pt x="778159" y="809044"/>
                  <a:pt x="766916" y="825909"/>
                </a:cubicBezTo>
                <a:cubicBezTo>
                  <a:pt x="757084" y="840657"/>
                  <a:pt x="737419" y="845574"/>
                  <a:pt x="722671" y="855406"/>
                </a:cubicBezTo>
                <a:cubicBezTo>
                  <a:pt x="688258" y="850490"/>
                  <a:pt x="653304" y="832841"/>
                  <a:pt x="619432" y="840658"/>
                </a:cubicBezTo>
                <a:cubicBezTo>
                  <a:pt x="584889" y="848629"/>
                  <a:pt x="565548" y="891961"/>
                  <a:pt x="530942" y="899651"/>
                </a:cubicBezTo>
                <a:cubicBezTo>
                  <a:pt x="383030" y="932520"/>
                  <a:pt x="441205" y="914815"/>
                  <a:pt x="353961" y="943896"/>
                </a:cubicBezTo>
                <a:cubicBezTo>
                  <a:pt x="329380" y="938980"/>
                  <a:pt x="294124" y="950005"/>
                  <a:pt x="280219" y="929148"/>
                </a:cubicBezTo>
                <a:cubicBezTo>
                  <a:pt x="258233" y="896170"/>
                  <a:pt x="272561" y="850157"/>
                  <a:pt x="265471" y="811161"/>
                </a:cubicBezTo>
                <a:cubicBezTo>
                  <a:pt x="255985" y="758988"/>
                  <a:pt x="245804" y="761998"/>
                  <a:pt x="206477" y="722670"/>
                </a:cubicBezTo>
                <a:cubicBezTo>
                  <a:pt x="201561" y="703006"/>
                  <a:pt x="197297" y="683167"/>
                  <a:pt x="191729" y="663677"/>
                </a:cubicBezTo>
                <a:cubicBezTo>
                  <a:pt x="187458" y="648729"/>
                  <a:pt x="180030" y="634676"/>
                  <a:pt x="176981" y="619432"/>
                </a:cubicBezTo>
                <a:cubicBezTo>
                  <a:pt x="170163" y="585345"/>
                  <a:pt x="177778" y="547285"/>
                  <a:pt x="162232" y="516193"/>
                </a:cubicBezTo>
                <a:cubicBezTo>
                  <a:pt x="155280" y="502288"/>
                  <a:pt x="132735" y="506361"/>
                  <a:pt x="117987" y="501445"/>
                </a:cubicBezTo>
                <a:cubicBezTo>
                  <a:pt x="90723" y="480997"/>
                  <a:pt x="35292" y="443770"/>
                  <a:pt x="14748" y="412954"/>
                </a:cubicBezTo>
                <a:cubicBezTo>
                  <a:pt x="6125" y="400019"/>
                  <a:pt x="4916" y="383457"/>
                  <a:pt x="0" y="368709"/>
                </a:cubicBezTo>
                <a:cubicBezTo>
                  <a:pt x="4916" y="353961"/>
                  <a:pt x="2609" y="334175"/>
                  <a:pt x="14748" y="324464"/>
                </a:cubicBezTo>
                <a:cubicBezTo>
                  <a:pt x="30576" y="311802"/>
                  <a:pt x="53866" y="313691"/>
                  <a:pt x="73742" y="309716"/>
                </a:cubicBezTo>
                <a:cubicBezTo>
                  <a:pt x="159610" y="292542"/>
                  <a:pt x="162233" y="297426"/>
                  <a:pt x="176981" y="280219"/>
                </a:cubicBezTo>
                <a:close/>
              </a:path>
            </a:pathLst>
          </a:cu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06" y="3675856"/>
            <a:ext cx="2368897" cy="239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7" y="1280669"/>
            <a:ext cx="2379836" cy="2961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09" y="1358951"/>
            <a:ext cx="2539420" cy="190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Pentagon 15"/>
          <p:cNvSpPr/>
          <p:nvPr/>
        </p:nvSpPr>
        <p:spPr>
          <a:xfrm flipH="1">
            <a:off x="304006" y="145731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গভর্ণর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মন্ত্রীসভার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6502E-8 2.9989E-6 L -0.14966 2.9989E-6 C -0.21647 2.9989E-6 -0.298 -0.08776 -0.298 -0.15789 L -0.298 -0.3146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-157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252118" y="1403793"/>
            <a:ext cx="558403" cy="5472462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rgbClr val="92D050"/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৭-৭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7235" y="2448341"/>
            <a:ext cx="3764233" cy="105750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পূর্ব-পাকিস্তান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37236" y="1403792"/>
            <a:ext cx="3767127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61170" y="1434736"/>
            <a:ext cx="4334435" cy="838200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২২১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76632" y="3675856"/>
            <a:ext cx="3724835" cy="95141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পশ্চিম-পাকিস্তান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953000" y="3675856"/>
            <a:ext cx="4323882" cy="95141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১২৬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961170" y="2448342"/>
            <a:ext cx="4315712" cy="1057509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0923" y="323056"/>
            <a:ext cx="8958370" cy="93627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১৯৪৭-১৯৭১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4804" y="4818856"/>
            <a:ext cx="3724835" cy="95141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আইয়ুবখানের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3000" y="4818856"/>
            <a:ext cx="4323882" cy="95141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6632" y="5922670"/>
            <a:ext cx="3764233" cy="877386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66446" y="5958177"/>
            <a:ext cx="4323882" cy="903791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C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7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46587" y="1389062"/>
            <a:ext cx="5153026" cy="2705100"/>
            <a:chOff x="4446587" y="1389062"/>
            <a:chExt cx="5153026" cy="270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-1458" r="-11538" b="1458"/>
            <a:stretch/>
          </p:blipFill>
          <p:spPr>
            <a:xfrm>
              <a:off x="6170613" y="1389062"/>
              <a:ext cx="3429000" cy="2667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3" r="38260" b="11429"/>
            <a:stretch/>
          </p:blipFill>
          <p:spPr>
            <a:xfrm>
              <a:off x="4446587" y="1427162"/>
              <a:ext cx="1981200" cy="2667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350962"/>
            <a:ext cx="3810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87" y="4276887"/>
            <a:ext cx="4592638" cy="258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" y="4204896"/>
            <a:ext cx="2895600" cy="272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entagon 8"/>
          <p:cNvSpPr/>
          <p:nvPr/>
        </p:nvSpPr>
        <p:spPr>
          <a:xfrm flipH="1">
            <a:off x="304006" y="145731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১৯৫৮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ইস্কান্দার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সবধরণের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স্থগিত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0795" y="1308022"/>
            <a:ext cx="3541923" cy="5259487"/>
            <a:chOff x="560555" y="136901"/>
            <a:chExt cx="3050155" cy="47106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76" y="136901"/>
              <a:ext cx="2381250" cy="19911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55" y="2035890"/>
              <a:ext cx="3050155" cy="28116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6304211" y="1308022"/>
            <a:ext cx="3200400" cy="5249168"/>
            <a:chOff x="6304211" y="1308022"/>
            <a:chExt cx="3200400" cy="52491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6671271" y="1308022"/>
              <a:ext cx="2256219" cy="21971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211" y="3363457"/>
              <a:ext cx="3200400" cy="31937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4" name="Pentagon 33"/>
          <p:cNvSpPr/>
          <p:nvPr/>
        </p:nvSpPr>
        <p:spPr>
          <a:xfrm flipH="1">
            <a:off x="304006" y="145731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রাজনীতিবিদদের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জরিমানা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অযোগ্য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ফাঁসি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71620" y="1321571"/>
            <a:ext cx="4610561" cy="5549191"/>
            <a:chOff x="277802" y="1367799"/>
            <a:chExt cx="4610561" cy="5564414"/>
          </a:xfrm>
        </p:grpSpPr>
        <p:sp>
          <p:nvSpPr>
            <p:cNvPr id="36" name="Rectangle 35"/>
            <p:cNvSpPr/>
            <p:nvPr/>
          </p:nvSpPr>
          <p:spPr>
            <a:xfrm>
              <a:off x="277802" y="1367799"/>
              <a:ext cx="4610561" cy="556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32640" y="2116028"/>
              <a:ext cx="4261147" cy="3253769"/>
              <a:chOff x="-1576439" y="1348349"/>
              <a:chExt cx="6153636" cy="4525048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76439" y="1348349"/>
                <a:ext cx="3355774" cy="447916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1697" y="1417093"/>
                <a:ext cx="3025500" cy="44563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4747029" y="1311038"/>
            <a:ext cx="4624399" cy="5406380"/>
            <a:chOff x="4894050" y="1357433"/>
            <a:chExt cx="4477755" cy="5564414"/>
          </a:xfrm>
        </p:grpSpPr>
        <p:sp>
          <p:nvSpPr>
            <p:cNvPr id="41" name="Rectangle 40"/>
            <p:cNvSpPr/>
            <p:nvPr/>
          </p:nvSpPr>
          <p:spPr>
            <a:xfrm>
              <a:off x="4894050" y="1357433"/>
              <a:ext cx="4477755" cy="556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323" y="2098487"/>
              <a:ext cx="4290735" cy="34075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Pentagon 18"/>
          <p:cNvSpPr/>
          <p:nvPr/>
        </p:nvSpPr>
        <p:spPr>
          <a:xfrm flipH="1">
            <a:off x="283784" y="161059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জয়লাভ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সত্বেও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স্বায়ত্বশাসনের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8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16268" y="1409824"/>
            <a:ext cx="2807680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0923" y="323056"/>
            <a:ext cx="8958370" cy="93627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60339" y="1406808"/>
            <a:ext cx="2807680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0923" y="1409824"/>
            <a:ext cx="2957150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ক্ষেত্রসমুহ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0924" y="2685256"/>
            <a:ext cx="2957150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30714" y="2718752"/>
            <a:ext cx="2793234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20503" y="2718752"/>
            <a:ext cx="2778789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6478" y="3701878"/>
            <a:ext cx="2957150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16268" y="3735374"/>
            <a:ext cx="2793234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06057" y="3735374"/>
            <a:ext cx="2778789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৭৭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7238" y="4751996"/>
            <a:ext cx="2957150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রেলওয়ে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27028" y="4785492"/>
            <a:ext cx="2793234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16817" y="4785492"/>
            <a:ext cx="2778789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৭৭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1684" y="5802114"/>
            <a:ext cx="2957150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41474" y="5835610"/>
            <a:ext cx="2793234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31263" y="5835610"/>
            <a:ext cx="2778789" cy="869143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৭৭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74"/>
            <a:ext cx="4437038" cy="3017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06" y="1484312"/>
            <a:ext cx="4858541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entagon 3"/>
          <p:cNvSpPr/>
          <p:nvPr/>
        </p:nvSpPr>
        <p:spPr>
          <a:xfrm flipH="1">
            <a:off x="304006" y="194626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চাকুরীর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লঙ্ঘন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 flipH="1">
            <a:off x="151606" y="166925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নায্য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151606" y="5643462"/>
            <a:ext cx="92202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2806" y="1816407"/>
            <a:ext cx="4495800" cy="4170239"/>
            <a:chOff x="2132806" y="1816407"/>
            <a:chExt cx="4495800" cy="41702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16364"/>
            <a:stretch/>
          </p:blipFill>
          <p:spPr>
            <a:xfrm>
              <a:off x="2132806" y="1816407"/>
              <a:ext cx="4495800" cy="33454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Pentagon 5"/>
            <p:cNvSpPr/>
            <p:nvPr/>
          </p:nvSpPr>
          <p:spPr>
            <a:xfrm flipH="1">
              <a:off x="2818606" y="4818721"/>
              <a:ext cx="3397726" cy="1167925"/>
            </a:xfrm>
            <a:prstGeom prst="homePlate">
              <a:avLst>
                <a:gd name="adj" fmla="val 978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পাকিস্তানের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বিচারপতি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4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380206" y="1334850"/>
            <a:ext cx="4674771" cy="3038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r="12828"/>
          <a:stretch/>
        </p:blipFill>
        <p:spPr>
          <a:xfrm flipH="1">
            <a:off x="4669845" y="3828256"/>
            <a:ext cx="4567817" cy="287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entagon 7"/>
          <p:cNvSpPr/>
          <p:nvPr/>
        </p:nvSpPr>
        <p:spPr>
          <a:xfrm flipH="1">
            <a:off x="151606" y="166925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যেমন-প্রতিরক্ষা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পররাষ্ট্র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5" y="1393824"/>
            <a:ext cx="4928705" cy="3425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62" y="3660789"/>
            <a:ext cx="4134644" cy="313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entagon 4"/>
          <p:cNvSpPr/>
          <p:nvPr/>
        </p:nvSpPr>
        <p:spPr>
          <a:xfrm flipH="1">
            <a:off x="151606" y="166925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রেলওয়ে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কার্যালয়ে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নিয়োগে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31" y="1389856"/>
            <a:ext cx="1616031" cy="1526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532856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6270" y="1389856"/>
            <a:ext cx="1356971" cy="15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2597319" y="1237456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4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007" y="1320958"/>
            <a:ext cx="4188361" cy="2812098"/>
            <a:chOff x="608806" y="1466056"/>
            <a:chExt cx="4425157" cy="33454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06" y="1466056"/>
              <a:ext cx="4425157" cy="33454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206" y="1542256"/>
              <a:ext cx="1447800" cy="8617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5" y="1385009"/>
            <a:ext cx="4040766" cy="259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2" y="4133056"/>
            <a:ext cx="4155819" cy="267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oup 23"/>
          <p:cNvGrpSpPr/>
          <p:nvPr/>
        </p:nvGrpSpPr>
        <p:grpSpPr>
          <a:xfrm>
            <a:off x="4361119" y="4423802"/>
            <a:ext cx="4359957" cy="1368793"/>
            <a:chOff x="1815200" y="182202"/>
            <a:chExt cx="5633746" cy="1368793"/>
          </a:xfrm>
        </p:grpSpPr>
        <p:sp>
          <p:nvSpPr>
            <p:cNvPr id="10" name="Pentagon 9"/>
            <p:cNvSpPr/>
            <p:nvPr/>
          </p:nvSpPr>
          <p:spPr>
            <a:xfrm flipH="1">
              <a:off x="1815200" y="182202"/>
              <a:ext cx="1219200" cy="1167925"/>
            </a:xfrm>
            <a:prstGeom prst="homePlate">
              <a:avLst>
                <a:gd name="adj" fmla="val 978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সেনা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791396" y="473778"/>
              <a:ext cx="8418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নৌ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517145" y="473777"/>
              <a:ext cx="3931801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বিমান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বাহিনীতেও</a:t>
              </a:r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বৈষম্য</a:t>
              </a:r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ছিল</a:t>
              </a:r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/>
            </a:p>
          </p:txBody>
        </p:sp>
      </p:grpSp>
      <p:sp>
        <p:nvSpPr>
          <p:cNvPr id="11" name="Pentagon 10"/>
          <p:cNvSpPr/>
          <p:nvPr/>
        </p:nvSpPr>
        <p:spPr>
          <a:xfrm flipH="1">
            <a:off x="151606" y="166925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বিরাজমান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7806" y="299518"/>
            <a:ext cx="9240895" cy="6547321"/>
            <a:chOff x="288465" y="254655"/>
            <a:chExt cx="9240895" cy="6547321"/>
          </a:xfrm>
        </p:grpSpPr>
        <p:sp>
          <p:nvSpPr>
            <p:cNvPr id="3" name="Rectangle 2"/>
            <p:cNvSpPr/>
            <p:nvPr/>
          </p:nvSpPr>
          <p:spPr>
            <a:xfrm>
              <a:off x="537761" y="254655"/>
              <a:ext cx="899159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প্রতিরক্ষা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বাহিনীর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৩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দপ্তর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সমরাস্ত্র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কারখানা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ছিল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সামরিক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বাহিনীর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অফিসার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মাত্র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শতকরা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৫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ছিলেন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বাঙালি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65" y="1311098"/>
              <a:ext cx="9144001" cy="54908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180011" y="318818"/>
            <a:ext cx="9191795" cy="6557438"/>
            <a:chOff x="256213" y="1803858"/>
            <a:chExt cx="9191795" cy="65574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07" y="2870418"/>
              <a:ext cx="9144001" cy="54908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256213" y="1803858"/>
              <a:ext cx="899159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সামরিক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বাহিনীর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বাজেটের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৬০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ভাগের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বেশির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ব্যয়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হতো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পদোন্নতির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ক্ষেত্রেও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বৈষম্য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হত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8106" y="447900"/>
            <a:ext cx="9123700" cy="6457772"/>
            <a:chOff x="227806" y="424092"/>
            <a:chExt cx="9123700" cy="6457772"/>
          </a:xfrm>
        </p:grpSpPr>
        <p:grpSp>
          <p:nvGrpSpPr>
            <p:cNvPr id="9" name="Group 8"/>
            <p:cNvGrpSpPr/>
            <p:nvPr/>
          </p:nvGrpSpPr>
          <p:grpSpPr>
            <a:xfrm>
              <a:off x="227806" y="1282541"/>
              <a:ext cx="9123700" cy="5599323"/>
              <a:chOff x="608806" y="1466056"/>
              <a:chExt cx="4425157" cy="339510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806" y="1466056"/>
                <a:ext cx="4425157" cy="33951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8206" y="1542256"/>
                <a:ext cx="1447800" cy="86178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1370805" y="424092"/>
              <a:ext cx="71635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সেনা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বাহিনীর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মাত্র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শতকরা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৪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ছিলেন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বাঙালি</a:t>
              </a:r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9586" y="1355961"/>
            <a:ext cx="9000438" cy="5467286"/>
            <a:chOff x="304006" y="1376435"/>
            <a:chExt cx="9000438" cy="5467286"/>
          </a:xfrm>
        </p:grpSpPr>
        <p:sp>
          <p:nvSpPr>
            <p:cNvPr id="14" name="Rectangle 13"/>
            <p:cNvSpPr/>
            <p:nvPr/>
          </p:nvSpPr>
          <p:spPr>
            <a:xfrm>
              <a:off x="304006" y="1376435"/>
              <a:ext cx="9000438" cy="54672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760" y="1401943"/>
              <a:ext cx="4021846" cy="34169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63" y="1376435"/>
              <a:ext cx="4733175" cy="34424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369843" y="397018"/>
            <a:ext cx="8991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651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2"/>
          <a:stretch/>
        </p:blipFill>
        <p:spPr>
          <a:xfrm>
            <a:off x="304006" y="1389856"/>
            <a:ext cx="3688224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4114006" y="1389856"/>
            <a:ext cx="5105401" cy="3581400"/>
            <a:chOff x="2971006" y="1694656"/>
            <a:chExt cx="5500574" cy="29183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4" b="7500"/>
            <a:stretch/>
          </p:blipFill>
          <p:spPr>
            <a:xfrm>
              <a:off x="2971006" y="1694656"/>
              <a:ext cx="3933825" cy="29183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1" r="11024"/>
            <a:stretch/>
          </p:blipFill>
          <p:spPr>
            <a:xfrm>
              <a:off x="6665421" y="1694656"/>
              <a:ext cx="1806159" cy="29183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380207" y="240180"/>
            <a:ext cx="8991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পদোন্নতির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ক্ষেত্রেও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দারুন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637" y="5206333"/>
            <a:ext cx="89915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১৯৬৫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প্রতিরক্ষা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গুরুত্বসহ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05037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23406" y="442892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380205" y="1389856"/>
            <a:ext cx="9067800" cy="11430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Pentagon 3"/>
          <p:cNvSpPr/>
          <p:nvPr/>
        </p:nvSpPr>
        <p:spPr>
          <a:xfrm flipH="1">
            <a:off x="380205" y="3291341"/>
            <a:ext cx="9067800" cy="11430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Pentagon 5"/>
          <p:cNvSpPr/>
          <p:nvPr/>
        </p:nvSpPr>
        <p:spPr>
          <a:xfrm flipH="1">
            <a:off x="346754" y="5160509"/>
            <a:ext cx="9067800" cy="11430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88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59" y="3430256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47472" y="264290"/>
            <a:ext cx="2150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606" y="541791"/>
            <a:ext cx="66293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0259" y="2352046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0259" y="2342421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206" y="2234347"/>
            <a:ext cx="3030862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6976" y="2228056"/>
            <a:ext cx="263101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মুক্তিসংগ্রামে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205" y="3152636"/>
            <a:ext cx="3030863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গণঅভ্যুত্থানে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8173" y="3152636"/>
            <a:ext cx="263101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আন্দোলনে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7496840" y="5074994"/>
            <a:ext cx="770980" cy="2526744"/>
            <a:chOff x="7992370" y="2134145"/>
            <a:chExt cx="979184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20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780258" y="2323158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0190" y="2351310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23" y="5949837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658972" y="5160772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7223" y="5175694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8726" y="3846400"/>
            <a:ext cx="8986879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0927" y="4813443"/>
            <a:ext cx="2666661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0226" y="4821393"/>
            <a:ext cx="2511238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করাচিতে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554" y="5846924"/>
            <a:ext cx="2691405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ইসলামাবাদে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5888" y="5809456"/>
            <a:ext cx="2661718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রাওয়ালপিন্ডিতে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7222" y="5160866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7223" y="5164912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2525" y="1389856"/>
            <a:ext cx="8895071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2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59" y="3430256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47472" y="264290"/>
            <a:ext cx="1971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0226" y="463348"/>
            <a:ext cx="52304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2249" y="2488640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1064" y="2501752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206" y="2234347"/>
            <a:ext cx="3030862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6976" y="2228056"/>
            <a:ext cx="263101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২২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205" y="3066256"/>
            <a:ext cx="3030863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৬২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8173" y="3066256"/>
            <a:ext cx="263101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৯৫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7496840" y="5074994"/>
            <a:ext cx="770980" cy="2526744"/>
            <a:chOff x="7992370" y="2134145"/>
            <a:chExt cx="979184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20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721685" y="2521527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1967" y="2493933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23" y="5949837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655611" y="4639823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4550" y="4626544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8726" y="3846400"/>
            <a:ext cx="8986879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0927" y="4813443"/>
            <a:ext cx="2666661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0226" y="4821393"/>
            <a:ext cx="2511238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554" y="5846924"/>
            <a:ext cx="2691405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৫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5888" y="5809456"/>
            <a:ext cx="2498865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5142" y="4626544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0355" y="4626544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2525" y="1389856"/>
            <a:ext cx="8895071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মন্ত্রী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01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59" y="3430256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47472" y="264290"/>
            <a:ext cx="2563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5888" y="495715"/>
            <a:ext cx="56917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0851" y="2889682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0258" y="2877429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206" y="2158147"/>
            <a:ext cx="3030862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6976" y="2151856"/>
            <a:ext cx="263101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205" y="2990056"/>
            <a:ext cx="3030863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8173" y="2990056"/>
            <a:ext cx="263101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7496840" y="5074994"/>
            <a:ext cx="770980" cy="2526744"/>
            <a:chOff x="7992370" y="2134145"/>
            <a:chExt cx="979184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20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780850" y="2888931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299" y="2868520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23" y="5949837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655611" y="4639823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170" y="4637028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8726" y="3846400"/>
            <a:ext cx="8986879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দাবিতে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0927" y="4813443"/>
            <a:ext cx="2666661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0226" y="4821393"/>
            <a:ext cx="2511238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554" y="5846924"/>
            <a:ext cx="2691405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২১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5888" y="5809456"/>
            <a:ext cx="2498865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1892" y="4631021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48173" y="4643035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2525" y="1389856"/>
            <a:ext cx="8895071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অফিসার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কতভাগ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3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59" y="3196979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2976" y="194956"/>
            <a:ext cx="2614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8610" y="427925"/>
            <a:ext cx="49165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459" y="1438439"/>
            <a:ext cx="8706692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7555992" y="4570012"/>
            <a:ext cx="770980" cy="2526744"/>
            <a:chOff x="7992370" y="2134145"/>
            <a:chExt cx="979184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20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81" y="4932490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743599" y="4919288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43006" y="4922212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970" y="4255728"/>
            <a:ext cx="5779486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8459" y="4971256"/>
            <a:ext cx="2543879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62606" y="4993712"/>
            <a:ext cx="2395612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ii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9935" y="5700709"/>
            <a:ext cx="2567484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ও iii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5120" y="5744888"/>
            <a:ext cx="2383809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iii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3006" y="4925889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23937" y="4932490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9101" y="2148553"/>
            <a:ext cx="5052705" cy="5847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নিরস্ত্র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ঝাপিয়ে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943" y="2817449"/>
            <a:ext cx="5035863" cy="5847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5983" y="3495897"/>
            <a:ext cx="5085823" cy="5847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51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2910007" y="31916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25" y="1361906"/>
            <a:ext cx="3839845" cy="287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3" name="Group 32"/>
          <p:cNvGrpSpPr/>
          <p:nvPr/>
        </p:nvGrpSpPr>
        <p:grpSpPr>
          <a:xfrm>
            <a:off x="348731" y="1361418"/>
            <a:ext cx="8915400" cy="3588302"/>
            <a:chOff x="341310" y="1052529"/>
            <a:chExt cx="8915400" cy="3588302"/>
          </a:xfrm>
        </p:grpSpPr>
        <p:grpSp>
          <p:nvGrpSpPr>
            <p:cNvPr id="34" name="Group 33"/>
            <p:cNvGrpSpPr/>
            <p:nvPr/>
          </p:nvGrpSpPr>
          <p:grpSpPr>
            <a:xfrm>
              <a:off x="341310" y="4393958"/>
              <a:ext cx="8915400" cy="246873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53" name="Group 52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56" name="Flowchart: Predefined Process 55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lowchart: Predefined Process 56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Flowchart: Predefined Process 53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Predefined Process 54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41310" y="1052529"/>
              <a:ext cx="6223026" cy="220655"/>
              <a:chOff x="-1625354" y="5771382"/>
              <a:chExt cx="8329084" cy="236560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48" name="Group 47"/>
              <p:cNvGrpSpPr/>
              <p:nvPr/>
            </p:nvGrpSpPr>
            <p:grpSpPr>
              <a:xfrm>
                <a:off x="-1625354" y="5771382"/>
                <a:ext cx="6114956" cy="236560"/>
                <a:chOff x="-1625354" y="5771382"/>
                <a:chExt cx="6114956" cy="236560"/>
              </a:xfrm>
              <a:grpFill/>
            </p:grpSpPr>
            <p:sp>
              <p:nvSpPr>
                <p:cNvPr id="51" name="Flowchart: Predefined Process 50"/>
                <p:cNvSpPr/>
                <p:nvPr/>
              </p:nvSpPr>
              <p:spPr>
                <a:xfrm>
                  <a:off x="-1625354" y="5771382"/>
                  <a:ext cx="3914477" cy="23656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Predefined Process 51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Flowchart: Predefined Process 48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5400000">
              <a:off x="6530336" y="2707192"/>
              <a:ext cx="3162940" cy="233998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43" name="Group 42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46" name="Flowchart: Predefined Process 45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lowchart: Predefined Process 46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Flowchart: Predefined Process 43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Predefined Process 44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5400000">
              <a:off x="224716" y="2718581"/>
              <a:ext cx="3162940" cy="233998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38" name="Group 37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41" name="Flowchart: Predefined Process 40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owchart: Predefined Process 41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Flowchart: Predefined Process 38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Predefined Process 39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Flowchart: Predefined Process 57"/>
          <p:cNvSpPr/>
          <p:nvPr/>
        </p:nvSpPr>
        <p:spPr>
          <a:xfrm>
            <a:off x="6690896" y="1356256"/>
            <a:ext cx="2599238" cy="223841"/>
          </a:xfrm>
          <a:prstGeom prst="flowChartPredefinedProcess">
            <a:avLst/>
          </a:prstGeom>
          <a:gradFill>
            <a:gsLst>
              <a:gs pos="45000">
                <a:srgbClr val="92D050"/>
              </a:gs>
              <a:gs pos="60000">
                <a:srgbClr val="B17852"/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entagon 29"/>
          <p:cNvSpPr/>
          <p:nvPr/>
        </p:nvSpPr>
        <p:spPr>
          <a:xfrm flipH="1">
            <a:off x="304005" y="5082310"/>
            <a:ext cx="9004852" cy="1793945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12" y="2685256"/>
            <a:ext cx="8763000" cy="1200329"/>
          </a:xfrm>
          <a:prstGeom prst="rect">
            <a:avLst/>
          </a:prstGeom>
          <a:gradFill>
            <a:gsLst>
              <a:gs pos="44000">
                <a:srgbClr val="FF0000">
                  <a:alpha val="13000"/>
                </a:srgbClr>
              </a:gs>
              <a:gs pos="55760">
                <a:srgbClr val="FFFF00"/>
              </a:gs>
              <a:gs pos="33000">
                <a:srgbClr val="92D050"/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12" y="3937827"/>
            <a:ext cx="8763000" cy="2923877"/>
          </a:xfrm>
          <a:prstGeom prst="rect">
            <a:avLst/>
          </a:prstGeom>
          <a:gradFill>
            <a:gsLst>
              <a:gs pos="25000">
                <a:srgbClr val="9AFDFE"/>
              </a:gs>
              <a:gs pos="72000">
                <a:srgbClr val="FF3399"/>
              </a:gs>
              <a:gs pos="30000">
                <a:srgbClr val="FFFF00"/>
              </a:gs>
              <a:gs pos="78000">
                <a:srgbClr val="92D050"/>
              </a:gs>
              <a:gs pos="100000">
                <a:srgbClr val="00B05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" pitchFamily="2" charset="0"/>
                <a:cs typeface="Nikosh" pitchFamily="2" charset="0"/>
              </a:rPr>
              <a:t>* 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হাবীবুল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ইসলাম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সুমন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*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টিচার্স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ট্রেনিং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ময়মনসিংহ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400" dirty="0" smtClean="0">
                <a:latin typeface="Nikosh" pitchFamily="2" charset="0"/>
                <a:cs typeface="Nikosh" pitchFamily="2" charset="0"/>
              </a:rPr>
              <a:t>* 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রফিকুল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ইসলাম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*</a:t>
            </a: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টিচার্স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ট্রেনিং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206" y="1285823"/>
            <a:ext cx="876220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3406" y="376068"/>
            <a:ext cx="3581400" cy="707886"/>
          </a:xfrm>
          <a:prstGeom prst="rect">
            <a:avLst/>
          </a:prstGeom>
          <a:gradFill>
            <a:gsLst>
              <a:gs pos="79646">
                <a:srgbClr val="00B050"/>
              </a:gs>
              <a:gs pos="46000">
                <a:srgbClr val="FFC000"/>
              </a:gs>
              <a:gs pos="77000">
                <a:schemeClr val="accent6">
                  <a:satMod val="110000"/>
                  <a:lumMod val="100000"/>
                  <a:shade val="100000"/>
                </a:schemeClr>
              </a:gs>
              <a:gs pos="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6134" y="4430673"/>
            <a:ext cx="3561672" cy="370572"/>
            <a:chOff x="756395" y="2918011"/>
            <a:chExt cx="3344957" cy="470646"/>
          </a:xfrm>
          <a:solidFill>
            <a:schemeClr val="bg1"/>
          </a:solidFill>
        </p:grpSpPr>
        <p:sp>
          <p:nvSpPr>
            <p:cNvPr id="12" name="Pentagon 11"/>
            <p:cNvSpPr/>
            <p:nvPr/>
          </p:nvSpPr>
          <p:spPr>
            <a:xfrm>
              <a:off x="756395" y="2918011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flipH="1">
              <a:off x="1132915" y="2931457"/>
              <a:ext cx="2968437" cy="457200"/>
            </a:xfrm>
            <a:prstGeom prst="homePlate">
              <a:avLst>
                <a:gd name="adj" fmla="val 38235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রাসেদুজ্জামান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রাসেল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6134" y="4811832"/>
            <a:ext cx="3561672" cy="370572"/>
            <a:chOff x="756395" y="3402103"/>
            <a:chExt cx="3344957" cy="470646"/>
          </a:xfrm>
          <a:solidFill>
            <a:schemeClr val="bg1"/>
          </a:solidFill>
        </p:grpSpPr>
        <p:sp>
          <p:nvSpPr>
            <p:cNvPr id="15" name="Pentagon 14"/>
            <p:cNvSpPr/>
            <p:nvPr/>
          </p:nvSpPr>
          <p:spPr>
            <a:xfrm>
              <a:off x="756395" y="3402103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 flipH="1">
              <a:off x="1132915" y="3415549"/>
              <a:ext cx="2968437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6134" y="5187703"/>
            <a:ext cx="3561672" cy="381160"/>
            <a:chOff x="756395" y="3892924"/>
            <a:chExt cx="3344957" cy="484093"/>
          </a:xfrm>
          <a:solidFill>
            <a:schemeClr val="bg1"/>
          </a:solidFill>
        </p:grpSpPr>
        <p:sp>
          <p:nvSpPr>
            <p:cNvPr id="18" name="Pentagon 17"/>
            <p:cNvSpPr/>
            <p:nvPr/>
          </p:nvSpPr>
          <p:spPr>
            <a:xfrm>
              <a:off x="756395" y="3892924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flipH="1">
              <a:off x="1132915" y="3919817"/>
              <a:ext cx="2968437" cy="457200"/>
            </a:xfrm>
            <a:prstGeom prst="homePlate">
              <a:avLst>
                <a:gd name="adj" fmla="val 38235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জগন্নাথপুর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 </a:t>
              </a:r>
              <a:endParaRPr lang="en-US" sz="220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6134" y="5568866"/>
            <a:ext cx="3561672" cy="370572"/>
            <a:chOff x="756395" y="4377022"/>
            <a:chExt cx="3344957" cy="470646"/>
          </a:xfrm>
          <a:solidFill>
            <a:schemeClr val="bg1"/>
          </a:solidFill>
        </p:grpSpPr>
        <p:sp>
          <p:nvSpPr>
            <p:cNvPr id="21" name="Pentagon 20"/>
            <p:cNvSpPr/>
            <p:nvPr/>
          </p:nvSpPr>
          <p:spPr>
            <a:xfrm>
              <a:off x="756395" y="4377022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Pentagon 21"/>
            <p:cNvSpPr/>
            <p:nvPr/>
          </p:nvSpPr>
          <p:spPr>
            <a:xfrm flipH="1">
              <a:off x="1132915" y="4390468"/>
              <a:ext cx="2968437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কুমারখালী</a:t>
              </a:r>
              <a:r>
                <a:rPr lang="en-US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কুষ্টিয়া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947">
            <a:off x="3928441" y="3334878"/>
            <a:ext cx="1773999" cy="245165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76135" y="5972284"/>
            <a:ext cx="3561671" cy="370572"/>
            <a:chOff x="756395" y="4377022"/>
            <a:chExt cx="1353526" cy="470646"/>
          </a:xfrm>
          <a:solidFill>
            <a:schemeClr val="bg1"/>
          </a:solidFill>
        </p:grpSpPr>
        <p:sp>
          <p:nvSpPr>
            <p:cNvPr id="37" name="Pentagon 36"/>
            <p:cNvSpPr/>
            <p:nvPr/>
          </p:nvSpPr>
          <p:spPr>
            <a:xfrm>
              <a:off x="756395" y="4377022"/>
              <a:ext cx="152357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Pentagon 37"/>
            <p:cNvSpPr/>
            <p:nvPr/>
          </p:nvSpPr>
          <p:spPr>
            <a:xfrm flipH="1">
              <a:off x="927908" y="4390468"/>
              <a:ext cx="1182013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520" b="1" dirty="0">
                  <a:ln/>
                  <a:solidFill>
                    <a:schemeClr val="tx1"/>
                  </a:solidFill>
                  <a:latin typeface="NikoshBAN" panose="02000000000000000000"/>
                  <a:ea typeface="MS Mincho" panose="02020609040205080304" pitchFamily="49" charset="-128"/>
                  <a:cs typeface="NikoshBAN" panose="02000000000000000000" pitchFamily="2" charset="0"/>
                </a:rPr>
                <a:t>০১৭১৯৪৭৮৪২৬</a:t>
              </a:r>
              <a:endParaRPr lang="en-US" sz="2205" b="1" dirty="0">
                <a:ln/>
                <a:solidFill>
                  <a:schemeClr val="tx1"/>
                </a:solidFill>
                <a:latin typeface="NikoshBAN" panose="02000000000000000000"/>
                <a:ea typeface="MS Mincho" panose="02020609040205080304" pitchFamily="49" charset="-128"/>
                <a:cs typeface="NikoshBAN" panose="02000000000000000000" pitchFamily="2" charset="0"/>
              </a:endParaRPr>
            </a:p>
          </p:txBody>
        </p:sp>
      </p:grpSp>
      <p:sp>
        <p:nvSpPr>
          <p:cNvPr id="44" name="Pentagon 43"/>
          <p:cNvSpPr/>
          <p:nvPr/>
        </p:nvSpPr>
        <p:spPr>
          <a:xfrm>
            <a:off x="4900268" y="2156066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5088432" y="3053080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6" y="1233885"/>
            <a:ext cx="2546745" cy="3203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89" y="1542256"/>
            <a:ext cx="3826174" cy="510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Group 38"/>
          <p:cNvGrpSpPr/>
          <p:nvPr/>
        </p:nvGrpSpPr>
        <p:grpSpPr>
          <a:xfrm>
            <a:off x="5621200" y="2537252"/>
            <a:ext cx="3450817" cy="2992516"/>
            <a:chOff x="5093074" y="363710"/>
            <a:chExt cx="3167303" cy="3999860"/>
          </a:xfrm>
          <a:noFill/>
        </p:grpSpPr>
        <p:sp>
          <p:nvSpPr>
            <p:cNvPr id="40" name="Pentagon 39"/>
            <p:cNvSpPr/>
            <p:nvPr/>
          </p:nvSpPr>
          <p:spPr>
            <a:xfrm>
              <a:off x="5093074" y="3906370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Pentagon 40"/>
            <p:cNvSpPr/>
            <p:nvPr/>
          </p:nvSpPr>
          <p:spPr>
            <a:xfrm flipH="1">
              <a:off x="5298664" y="363710"/>
              <a:ext cx="2961713" cy="457199"/>
            </a:xfrm>
            <a:prstGeom prst="homePlate">
              <a:avLst>
                <a:gd name="adj" fmla="val 43333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561806" y="5262568"/>
            <a:ext cx="3661880" cy="622966"/>
            <a:chOff x="5014102" y="4321261"/>
            <a:chExt cx="3361024" cy="526407"/>
          </a:xfrm>
          <a:noFill/>
        </p:grpSpPr>
        <p:sp>
          <p:nvSpPr>
            <p:cNvPr id="45" name="Pentagon 44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Pentagon 45"/>
            <p:cNvSpPr/>
            <p:nvPr/>
          </p:nvSpPr>
          <p:spPr>
            <a:xfrm flipH="1">
              <a:off x="5014102" y="4321261"/>
              <a:ext cx="3361024" cy="512107"/>
            </a:xfrm>
            <a:prstGeom prst="homePlate">
              <a:avLst>
                <a:gd name="adj" fmla="val 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252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স্বাধীনতার</a:t>
              </a:r>
              <a:r>
                <a:rPr lang="en-US" sz="252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পটভূমি</a:t>
              </a:r>
              <a:endPara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26807" y="5971706"/>
            <a:ext cx="3631442" cy="485665"/>
            <a:chOff x="5093074" y="4198517"/>
            <a:chExt cx="3333087" cy="649151"/>
          </a:xfrm>
          <a:noFill/>
        </p:grpSpPr>
        <p:sp>
          <p:nvSpPr>
            <p:cNvPr id="62" name="Pentagon 61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Pentagon 62"/>
            <p:cNvSpPr/>
            <p:nvPr/>
          </p:nvSpPr>
          <p:spPr>
            <a:xfrm flipH="1">
              <a:off x="5464448" y="4198517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S Mincho" panose="02020609040205080304" pitchFamily="49" charset="-128"/>
                  <a:ea typeface="MS Mincho" panose="02020609040205080304" pitchFamily="49" charset="-128"/>
                  <a:cs typeface="NikoshBAN" panose="02000000000000000000" pitchFamily="2" charset="0"/>
                </a:rPr>
                <a:t>rashedduzzaman@gmail.com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6602513" y="2151856"/>
            <a:ext cx="1473893" cy="3430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/>
          </a:p>
        </p:txBody>
      </p:sp>
      <p:sp>
        <p:nvSpPr>
          <p:cNvPr id="65" name="Rectangle 64"/>
          <p:cNvSpPr/>
          <p:nvPr/>
        </p:nvSpPr>
        <p:spPr>
          <a:xfrm>
            <a:off x="5618650" y="1707825"/>
            <a:ext cx="3548871" cy="4435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/>
          </a:p>
        </p:txBody>
      </p:sp>
      <p:sp>
        <p:nvSpPr>
          <p:cNvPr id="66" name="Pentagon 65"/>
          <p:cNvSpPr/>
          <p:nvPr/>
        </p:nvSpPr>
        <p:spPr>
          <a:xfrm flipH="1">
            <a:off x="5825260" y="1717091"/>
            <a:ext cx="3226826" cy="342056"/>
          </a:xfrm>
          <a:prstGeom prst="homePlate">
            <a:avLst>
              <a:gd name="adj" fmla="val 4000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Pentagon 66"/>
          <p:cNvSpPr/>
          <p:nvPr/>
        </p:nvSpPr>
        <p:spPr>
          <a:xfrm flipH="1">
            <a:off x="5618649" y="2149799"/>
            <a:ext cx="3548871" cy="366251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</a:t>
            </a:r>
            <a:r>
              <a:rPr lang="en-US" sz="2835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3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1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206" y="2304256"/>
            <a:ext cx="6705600" cy="3046988"/>
          </a:xfrm>
          <a:prstGeom prst="rect">
            <a:avLst/>
          </a:prstGeom>
          <a:gradFill>
            <a:gsLst>
              <a:gs pos="79646">
                <a:srgbClr val="00B050"/>
              </a:gs>
              <a:gs pos="46000">
                <a:srgbClr val="FFC000"/>
              </a:gs>
              <a:gs pos="77000">
                <a:schemeClr val="accent6">
                  <a:satMod val="110000"/>
                  <a:lumMod val="100000"/>
                  <a:shade val="100000"/>
                </a:schemeClr>
              </a:gs>
              <a:gs pos="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546494"/>
              </p:ext>
            </p:extLst>
          </p:nvPr>
        </p:nvGraphicFramePr>
        <p:xfrm>
          <a:off x="3123406" y="1999456"/>
          <a:ext cx="3348096" cy="282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3406" y="1999456"/>
                        <a:ext cx="3348096" cy="2824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2206" y="323056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1"/>
          <a:stretch/>
        </p:blipFill>
        <p:spPr>
          <a:xfrm>
            <a:off x="6018810" y="1381878"/>
            <a:ext cx="2971995" cy="4038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91806" y="1384894"/>
            <a:ext cx="3786845" cy="3749040"/>
            <a:chOff x="491806" y="1384894"/>
            <a:chExt cx="3786845" cy="3749040"/>
          </a:xfrm>
        </p:grpSpPr>
        <p:sp>
          <p:nvSpPr>
            <p:cNvPr id="11" name="Freeform 10"/>
            <p:cNvSpPr/>
            <p:nvPr/>
          </p:nvSpPr>
          <p:spPr>
            <a:xfrm>
              <a:off x="491806" y="1384894"/>
              <a:ext cx="3786845" cy="3749040"/>
            </a:xfrm>
            <a:custGeom>
              <a:avLst/>
              <a:gdLst>
                <a:gd name="connsiteX0" fmla="*/ 7325 w 3786845"/>
                <a:gd name="connsiteY0" fmla="*/ 1965960 h 3749040"/>
                <a:gd name="connsiteX1" fmla="*/ 83525 w 3786845"/>
                <a:gd name="connsiteY1" fmla="*/ 1981200 h 3749040"/>
                <a:gd name="connsiteX2" fmla="*/ 129245 w 3786845"/>
                <a:gd name="connsiteY2" fmla="*/ 2026920 h 3749040"/>
                <a:gd name="connsiteX3" fmla="*/ 220685 w 3786845"/>
                <a:gd name="connsiteY3" fmla="*/ 2072640 h 3749040"/>
                <a:gd name="connsiteX4" fmla="*/ 281645 w 3786845"/>
                <a:gd name="connsiteY4" fmla="*/ 2118360 h 3749040"/>
                <a:gd name="connsiteX5" fmla="*/ 784565 w 3786845"/>
                <a:gd name="connsiteY5" fmla="*/ 2118360 h 3749040"/>
                <a:gd name="connsiteX6" fmla="*/ 921725 w 3786845"/>
                <a:gd name="connsiteY6" fmla="*/ 2133600 h 3749040"/>
                <a:gd name="connsiteX7" fmla="*/ 967445 w 3786845"/>
                <a:gd name="connsiteY7" fmla="*/ 2148840 h 3749040"/>
                <a:gd name="connsiteX8" fmla="*/ 1043645 w 3786845"/>
                <a:gd name="connsiteY8" fmla="*/ 2133600 h 3749040"/>
                <a:gd name="connsiteX9" fmla="*/ 1089365 w 3786845"/>
                <a:gd name="connsiteY9" fmla="*/ 2118360 h 3749040"/>
                <a:gd name="connsiteX10" fmla="*/ 1180805 w 3786845"/>
                <a:gd name="connsiteY10" fmla="*/ 2057400 h 3749040"/>
                <a:gd name="connsiteX11" fmla="*/ 1226525 w 3786845"/>
                <a:gd name="connsiteY11" fmla="*/ 1965960 h 3749040"/>
                <a:gd name="connsiteX12" fmla="*/ 1241765 w 3786845"/>
                <a:gd name="connsiteY12" fmla="*/ 1859280 h 3749040"/>
                <a:gd name="connsiteX13" fmla="*/ 1272245 w 3786845"/>
                <a:gd name="connsiteY13" fmla="*/ 1813560 h 3749040"/>
                <a:gd name="connsiteX14" fmla="*/ 1378925 w 3786845"/>
                <a:gd name="connsiteY14" fmla="*/ 1722120 h 3749040"/>
                <a:gd name="connsiteX15" fmla="*/ 1424645 w 3786845"/>
                <a:gd name="connsiteY15" fmla="*/ 1676400 h 3749040"/>
                <a:gd name="connsiteX16" fmla="*/ 1470365 w 3786845"/>
                <a:gd name="connsiteY16" fmla="*/ 1661160 h 3749040"/>
                <a:gd name="connsiteX17" fmla="*/ 1622765 w 3786845"/>
                <a:gd name="connsiteY17" fmla="*/ 1615440 h 3749040"/>
                <a:gd name="connsiteX18" fmla="*/ 1638005 w 3786845"/>
                <a:gd name="connsiteY18" fmla="*/ 1569720 h 3749040"/>
                <a:gd name="connsiteX19" fmla="*/ 1897085 w 3786845"/>
                <a:gd name="connsiteY19" fmla="*/ 1508760 h 3749040"/>
                <a:gd name="connsiteX20" fmla="*/ 1912325 w 3786845"/>
                <a:gd name="connsiteY20" fmla="*/ 1417320 h 3749040"/>
                <a:gd name="connsiteX21" fmla="*/ 1942805 w 3786845"/>
                <a:gd name="connsiteY21" fmla="*/ 1371600 h 3749040"/>
                <a:gd name="connsiteX22" fmla="*/ 1958045 w 3786845"/>
                <a:gd name="connsiteY22" fmla="*/ 1325880 h 3749040"/>
                <a:gd name="connsiteX23" fmla="*/ 1988525 w 3786845"/>
                <a:gd name="connsiteY23" fmla="*/ 1264920 h 3749040"/>
                <a:gd name="connsiteX24" fmla="*/ 2003765 w 3786845"/>
                <a:gd name="connsiteY24" fmla="*/ 1158240 h 3749040"/>
                <a:gd name="connsiteX25" fmla="*/ 2095205 w 3786845"/>
                <a:gd name="connsiteY25" fmla="*/ 1143000 h 3749040"/>
                <a:gd name="connsiteX26" fmla="*/ 2140925 w 3786845"/>
                <a:gd name="connsiteY26" fmla="*/ 1097280 h 3749040"/>
                <a:gd name="connsiteX27" fmla="*/ 2110445 w 3786845"/>
                <a:gd name="connsiteY27" fmla="*/ 883920 h 3749040"/>
                <a:gd name="connsiteX28" fmla="*/ 2156165 w 3786845"/>
                <a:gd name="connsiteY28" fmla="*/ 868680 h 3749040"/>
                <a:gd name="connsiteX29" fmla="*/ 2262845 w 3786845"/>
                <a:gd name="connsiteY29" fmla="*/ 853440 h 3749040"/>
                <a:gd name="connsiteX30" fmla="*/ 2308565 w 3786845"/>
                <a:gd name="connsiteY30" fmla="*/ 838200 h 3749040"/>
                <a:gd name="connsiteX31" fmla="*/ 2384765 w 3786845"/>
                <a:gd name="connsiteY31" fmla="*/ 746760 h 3749040"/>
                <a:gd name="connsiteX32" fmla="*/ 2400005 w 3786845"/>
                <a:gd name="connsiteY32" fmla="*/ 640080 h 3749040"/>
                <a:gd name="connsiteX33" fmla="*/ 2430485 w 3786845"/>
                <a:gd name="connsiteY33" fmla="*/ 594360 h 3749040"/>
                <a:gd name="connsiteX34" fmla="*/ 2415245 w 3786845"/>
                <a:gd name="connsiteY34" fmla="*/ 441960 h 3749040"/>
                <a:gd name="connsiteX35" fmla="*/ 2384765 w 3786845"/>
                <a:gd name="connsiteY35" fmla="*/ 350520 h 3749040"/>
                <a:gd name="connsiteX36" fmla="*/ 2430485 w 3786845"/>
                <a:gd name="connsiteY36" fmla="*/ 213360 h 3749040"/>
                <a:gd name="connsiteX37" fmla="*/ 2491445 w 3786845"/>
                <a:gd name="connsiteY37" fmla="*/ 198120 h 3749040"/>
                <a:gd name="connsiteX38" fmla="*/ 2598125 w 3786845"/>
                <a:gd name="connsiteY38" fmla="*/ 137160 h 3749040"/>
                <a:gd name="connsiteX39" fmla="*/ 2643845 w 3786845"/>
                <a:gd name="connsiteY39" fmla="*/ 121920 h 3749040"/>
                <a:gd name="connsiteX40" fmla="*/ 2735285 w 3786845"/>
                <a:gd name="connsiteY40" fmla="*/ 76200 h 3749040"/>
                <a:gd name="connsiteX41" fmla="*/ 2948645 w 3786845"/>
                <a:gd name="connsiteY41" fmla="*/ 60960 h 3749040"/>
                <a:gd name="connsiteX42" fmla="*/ 3040085 w 3786845"/>
                <a:gd name="connsiteY42" fmla="*/ 30480 h 3749040"/>
                <a:gd name="connsiteX43" fmla="*/ 3162005 w 3786845"/>
                <a:gd name="connsiteY43" fmla="*/ 0 h 3749040"/>
                <a:gd name="connsiteX44" fmla="*/ 3299165 w 3786845"/>
                <a:gd name="connsiteY44" fmla="*/ 60960 h 3749040"/>
                <a:gd name="connsiteX45" fmla="*/ 3329645 w 3786845"/>
                <a:gd name="connsiteY45" fmla="*/ 106680 h 3749040"/>
                <a:gd name="connsiteX46" fmla="*/ 3405845 w 3786845"/>
                <a:gd name="connsiteY46" fmla="*/ 182880 h 3749040"/>
                <a:gd name="connsiteX47" fmla="*/ 3436325 w 3786845"/>
                <a:gd name="connsiteY47" fmla="*/ 274320 h 3749040"/>
                <a:gd name="connsiteX48" fmla="*/ 3451565 w 3786845"/>
                <a:gd name="connsiteY48" fmla="*/ 335280 h 3749040"/>
                <a:gd name="connsiteX49" fmla="*/ 3664925 w 3786845"/>
                <a:gd name="connsiteY49" fmla="*/ 350520 h 3749040"/>
                <a:gd name="connsiteX50" fmla="*/ 3741125 w 3786845"/>
                <a:gd name="connsiteY50" fmla="*/ 411480 h 3749040"/>
                <a:gd name="connsiteX51" fmla="*/ 3786845 w 3786845"/>
                <a:gd name="connsiteY51" fmla="*/ 426720 h 3749040"/>
                <a:gd name="connsiteX52" fmla="*/ 3725885 w 3786845"/>
                <a:gd name="connsiteY52" fmla="*/ 548640 h 3749040"/>
                <a:gd name="connsiteX53" fmla="*/ 3634445 w 3786845"/>
                <a:gd name="connsiteY53" fmla="*/ 579120 h 3749040"/>
                <a:gd name="connsiteX54" fmla="*/ 3497285 w 3786845"/>
                <a:gd name="connsiteY54" fmla="*/ 685800 h 3749040"/>
                <a:gd name="connsiteX55" fmla="*/ 3405845 w 3786845"/>
                <a:gd name="connsiteY55" fmla="*/ 716280 h 3749040"/>
                <a:gd name="connsiteX56" fmla="*/ 3024845 w 3786845"/>
                <a:gd name="connsiteY56" fmla="*/ 701040 h 3749040"/>
                <a:gd name="connsiteX57" fmla="*/ 3009605 w 3786845"/>
                <a:gd name="connsiteY57" fmla="*/ 746760 h 3749040"/>
                <a:gd name="connsiteX58" fmla="*/ 3024845 w 3786845"/>
                <a:gd name="connsiteY58" fmla="*/ 838200 h 3749040"/>
                <a:gd name="connsiteX59" fmla="*/ 3040085 w 3786845"/>
                <a:gd name="connsiteY59" fmla="*/ 883920 h 3749040"/>
                <a:gd name="connsiteX60" fmla="*/ 2994365 w 3786845"/>
                <a:gd name="connsiteY60" fmla="*/ 914400 h 3749040"/>
                <a:gd name="connsiteX61" fmla="*/ 3024845 w 3786845"/>
                <a:gd name="connsiteY61" fmla="*/ 1036320 h 3749040"/>
                <a:gd name="connsiteX62" fmla="*/ 3040085 w 3786845"/>
                <a:gd name="connsiteY62" fmla="*/ 1127760 h 3749040"/>
                <a:gd name="connsiteX63" fmla="*/ 3085805 w 3786845"/>
                <a:gd name="connsiteY63" fmla="*/ 1173480 h 3749040"/>
                <a:gd name="connsiteX64" fmla="*/ 3116285 w 3786845"/>
                <a:gd name="connsiteY64" fmla="*/ 1234440 h 3749040"/>
                <a:gd name="connsiteX65" fmla="*/ 3162005 w 3786845"/>
                <a:gd name="connsiteY65" fmla="*/ 1249680 h 3749040"/>
                <a:gd name="connsiteX66" fmla="*/ 3283925 w 3786845"/>
                <a:gd name="connsiteY66" fmla="*/ 1295400 h 3749040"/>
                <a:gd name="connsiteX67" fmla="*/ 3314405 w 3786845"/>
                <a:gd name="connsiteY67" fmla="*/ 1341120 h 3749040"/>
                <a:gd name="connsiteX68" fmla="*/ 3222965 w 3786845"/>
                <a:gd name="connsiteY68" fmla="*/ 1402080 h 3749040"/>
                <a:gd name="connsiteX69" fmla="*/ 3192485 w 3786845"/>
                <a:gd name="connsiteY69" fmla="*/ 1447800 h 3749040"/>
                <a:gd name="connsiteX70" fmla="*/ 3222965 w 3786845"/>
                <a:gd name="connsiteY70" fmla="*/ 1554480 h 3749040"/>
                <a:gd name="connsiteX71" fmla="*/ 3146765 w 3786845"/>
                <a:gd name="connsiteY71" fmla="*/ 1737360 h 3749040"/>
                <a:gd name="connsiteX72" fmla="*/ 3116285 w 3786845"/>
                <a:gd name="connsiteY72" fmla="*/ 1783080 h 3749040"/>
                <a:gd name="connsiteX73" fmla="*/ 3085805 w 3786845"/>
                <a:gd name="connsiteY73" fmla="*/ 1828800 h 3749040"/>
                <a:gd name="connsiteX74" fmla="*/ 3070565 w 3786845"/>
                <a:gd name="connsiteY74" fmla="*/ 1889760 h 3749040"/>
                <a:gd name="connsiteX75" fmla="*/ 2994365 w 3786845"/>
                <a:gd name="connsiteY75" fmla="*/ 1965960 h 3749040"/>
                <a:gd name="connsiteX76" fmla="*/ 2948645 w 3786845"/>
                <a:gd name="connsiteY76" fmla="*/ 2011680 h 3749040"/>
                <a:gd name="connsiteX77" fmla="*/ 2918165 w 3786845"/>
                <a:gd name="connsiteY77" fmla="*/ 2103120 h 3749040"/>
                <a:gd name="connsiteX78" fmla="*/ 2887685 w 3786845"/>
                <a:gd name="connsiteY78" fmla="*/ 2148840 h 3749040"/>
                <a:gd name="connsiteX79" fmla="*/ 2857205 w 3786845"/>
                <a:gd name="connsiteY79" fmla="*/ 2240280 h 3749040"/>
                <a:gd name="connsiteX80" fmla="*/ 2811485 w 3786845"/>
                <a:gd name="connsiteY80" fmla="*/ 2301240 h 3749040"/>
                <a:gd name="connsiteX81" fmla="*/ 2704805 w 3786845"/>
                <a:gd name="connsiteY81" fmla="*/ 2453640 h 3749040"/>
                <a:gd name="connsiteX82" fmla="*/ 2613365 w 3786845"/>
                <a:gd name="connsiteY82" fmla="*/ 2545080 h 3749040"/>
                <a:gd name="connsiteX83" fmla="*/ 2537165 w 3786845"/>
                <a:gd name="connsiteY83" fmla="*/ 2621280 h 3749040"/>
                <a:gd name="connsiteX84" fmla="*/ 2247605 w 3786845"/>
                <a:gd name="connsiteY84" fmla="*/ 2651760 h 3749040"/>
                <a:gd name="connsiteX85" fmla="*/ 2262845 w 3786845"/>
                <a:gd name="connsiteY85" fmla="*/ 2575560 h 3749040"/>
                <a:gd name="connsiteX86" fmla="*/ 2201885 w 3786845"/>
                <a:gd name="connsiteY86" fmla="*/ 2606040 h 3749040"/>
                <a:gd name="connsiteX87" fmla="*/ 2171405 w 3786845"/>
                <a:gd name="connsiteY87" fmla="*/ 2667000 h 3749040"/>
                <a:gd name="connsiteX88" fmla="*/ 2079965 w 3786845"/>
                <a:gd name="connsiteY88" fmla="*/ 2758440 h 3749040"/>
                <a:gd name="connsiteX89" fmla="*/ 2095205 w 3786845"/>
                <a:gd name="connsiteY89" fmla="*/ 2926080 h 3749040"/>
                <a:gd name="connsiteX90" fmla="*/ 2156165 w 3786845"/>
                <a:gd name="connsiteY90" fmla="*/ 2941320 h 3749040"/>
                <a:gd name="connsiteX91" fmla="*/ 2156165 w 3786845"/>
                <a:gd name="connsiteY91" fmla="*/ 3154680 h 3749040"/>
                <a:gd name="connsiteX92" fmla="*/ 2201885 w 3786845"/>
                <a:gd name="connsiteY92" fmla="*/ 3185160 h 3749040"/>
                <a:gd name="connsiteX93" fmla="*/ 2293325 w 3786845"/>
                <a:gd name="connsiteY93" fmla="*/ 3200400 h 3749040"/>
                <a:gd name="connsiteX94" fmla="*/ 2323805 w 3786845"/>
                <a:gd name="connsiteY94" fmla="*/ 3291840 h 3749040"/>
                <a:gd name="connsiteX95" fmla="*/ 2339045 w 3786845"/>
                <a:gd name="connsiteY95" fmla="*/ 3429000 h 3749040"/>
                <a:gd name="connsiteX96" fmla="*/ 2369525 w 3786845"/>
                <a:gd name="connsiteY96" fmla="*/ 3474720 h 3749040"/>
                <a:gd name="connsiteX97" fmla="*/ 2384765 w 3786845"/>
                <a:gd name="connsiteY97" fmla="*/ 3520440 h 3749040"/>
                <a:gd name="connsiteX98" fmla="*/ 2369525 w 3786845"/>
                <a:gd name="connsiteY98" fmla="*/ 3627120 h 3749040"/>
                <a:gd name="connsiteX99" fmla="*/ 2323805 w 3786845"/>
                <a:gd name="connsiteY99" fmla="*/ 3657600 h 3749040"/>
                <a:gd name="connsiteX100" fmla="*/ 2217125 w 3786845"/>
                <a:gd name="connsiteY100" fmla="*/ 3627120 h 3749040"/>
                <a:gd name="connsiteX101" fmla="*/ 2095205 w 3786845"/>
                <a:gd name="connsiteY101" fmla="*/ 3596640 h 3749040"/>
                <a:gd name="connsiteX102" fmla="*/ 2064725 w 3786845"/>
                <a:gd name="connsiteY102" fmla="*/ 3642360 h 3749040"/>
                <a:gd name="connsiteX103" fmla="*/ 1927565 w 3786845"/>
                <a:gd name="connsiteY103" fmla="*/ 3718560 h 3749040"/>
                <a:gd name="connsiteX104" fmla="*/ 1698965 w 3786845"/>
                <a:gd name="connsiteY104" fmla="*/ 3733800 h 3749040"/>
                <a:gd name="connsiteX105" fmla="*/ 1653245 w 3786845"/>
                <a:gd name="connsiteY105" fmla="*/ 3749040 h 3749040"/>
                <a:gd name="connsiteX106" fmla="*/ 1561805 w 3786845"/>
                <a:gd name="connsiteY106" fmla="*/ 3688080 h 3749040"/>
                <a:gd name="connsiteX107" fmla="*/ 1546565 w 3786845"/>
                <a:gd name="connsiteY107" fmla="*/ 3642360 h 3749040"/>
                <a:gd name="connsiteX108" fmla="*/ 1455125 w 3786845"/>
                <a:gd name="connsiteY108" fmla="*/ 3596640 h 3749040"/>
                <a:gd name="connsiteX109" fmla="*/ 1394165 w 3786845"/>
                <a:gd name="connsiteY109" fmla="*/ 3505200 h 3749040"/>
                <a:gd name="connsiteX110" fmla="*/ 1317965 w 3786845"/>
                <a:gd name="connsiteY110" fmla="*/ 3398520 h 3749040"/>
                <a:gd name="connsiteX111" fmla="*/ 1257005 w 3786845"/>
                <a:gd name="connsiteY111" fmla="*/ 3261360 h 3749040"/>
                <a:gd name="connsiteX112" fmla="*/ 1104605 w 3786845"/>
                <a:gd name="connsiteY112" fmla="*/ 3276600 h 3749040"/>
                <a:gd name="connsiteX113" fmla="*/ 1058885 w 3786845"/>
                <a:gd name="connsiteY113" fmla="*/ 3307080 h 3749040"/>
                <a:gd name="connsiteX114" fmla="*/ 677885 w 3786845"/>
                <a:gd name="connsiteY114" fmla="*/ 3322320 h 3749040"/>
                <a:gd name="connsiteX115" fmla="*/ 37805 w 3786845"/>
                <a:gd name="connsiteY115" fmla="*/ 3307080 h 3749040"/>
                <a:gd name="connsiteX116" fmla="*/ 53045 w 3786845"/>
                <a:gd name="connsiteY116" fmla="*/ 3261360 h 3749040"/>
                <a:gd name="connsiteX117" fmla="*/ 98765 w 3786845"/>
                <a:gd name="connsiteY117" fmla="*/ 3215640 h 3749040"/>
                <a:gd name="connsiteX118" fmla="*/ 144485 w 3786845"/>
                <a:gd name="connsiteY118" fmla="*/ 3108960 h 3749040"/>
                <a:gd name="connsiteX119" fmla="*/ 174965 w 3786845"/>
                <a:gd name="connsiteY119" fmla="*/ 3017520 h 3749040"/>
                <a:gd name="connsiteX120" fmla="*/ 190205 w 3786845"/>
                <a:gd name="connsiteY120" fmla="*/ 2971800 h 3749040"/>
                <a:gd name="connsiteX121" fmla="*/ 251165 w 3786845"/>
                <a:gd name="connsiteY121" fmla="*/ 2956560 h 3749040"/>
                <a:gd name="connsiteX122" fmla="*/ 296885 w 3786845"/>
                <a:gd name="connsiteY122" fmla="*/ 2910840 h 3749040"/>
                <a:gd name="connsiteX123" fmla="*/ 388325 w 3786845"/>
                <a:gd name="connsiteY123" fmla="*/ 2880360 h 3749040"/>
                <a:gd name="connsiteX124" fmla="*/ 434045 w 3786845"/>
                <a:gd name="connsiteY124" fmla="*/ 2865120 h 3749040"/>
                <a:gd name="connsiteX125" fmla="*/ 479765 w 3786845"/>
                <a:gd name="connsiteY125" fmla="*/ 2834640 h 3749040"/>
                <a:gd name="connsiteX126" fmla="*/ 510245 w 3786845"/>
                <a:gd name="connsiteY126" fmla="*/ 2788920 h 3749040"/>
                <a:gd name="connsiteX127" fmla="*/ 418805 w 3786845"/>
                <a:gd name="connsiteY127" fmla="*/ 2727960 h 3749040"/>
                <a:gd name="connsiteX128" fmla="*/ 373085 w 3786845"/>
                <a:gd name="connsiteY128" fmla="*/ 2682240 h 3749040"/>
                <a:gd name="connsiteX129" fmla="*/ 357845 w 3786845"/>
                <a:gd name="connsiteY129" fmla="*/ 2407920 h 3749040"/>
                <a:gd name="connsiteX130" fmla="*/ 190205 w 3786845"/>
                <a:gd name="connsiteY130" fmla="*/ 2331720 h 3749040"/>
                <a:gd name="connsiteX131" fmla="*/ 174965 w 3786845"/>
                <a:gd name="connsiteY131" fmla="*/ 2286000 h 3749040"/>
                <a:gd name="connsiteX132" fmla="*/ 129245 w 3786845"/>
                <a:gd name="connsiteY132" fmla="*/ 2255520 h 3749040"/>
                <a:gd name="connsiteX133" fmla="*/ 98765 w 3786845"/>
                <a:gd name="connsiteY133" fmla="*/ 2164080 h 3749040"/>
                <a:gd name="connsiteX134" fmla="*/ 37805 w 3786845"/>
                <a:gd name="connsiteY134" fmla="*/ 2072640 h 3749040"/>
                <a:gd name="connsiteX135" fmla="*/ 7325 w 3786845"/>
                <a:gd name="connsiteY135" fmla="*/ 2011680 h 3749040"/>
                <a:gd name="connsiteX136" fmla="*/ 7325 w 3786845"/>
                <a:gd name="connsiteY136" fmla="*/ 1965960 h 374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3786845" h="3749040">
                  <a:moveTo>
                    <a:pt x="7325" y="1965960"/>
                  </a:moveTo>
                  <a:cubicBezTo>
                    <a:pt x="20025" y="1960880"/>
                    <a:pt x="60357" y="1969616"/>
                    <a:pt x="83525" y="1981200"/>
                  </a:cubicBezTo>
                  <a:cubicBezTo>
                    <a:pt x="102802" y="1990839"/>
                    <a:pt x="112688" y="2013122"/>
                    <a:pt x="129245" y="2026920"/>
                  </a:cubicBezTo>
                  <a:cubicBezTo>
                    <a:pt x="168636" y="2059746"/>
                    <a:pt x="174863" y="2057366"/>
                    <a:pt x="220685" y="2072640"/>
                  </a:cubicBezTo>
                  <a:cubicBezTo>
                    <a:pt x="241005" y="2087880"/>
                    <a:pt x="256920" y="2112542"/>
                    <a:pt x="281645" y="2118360"/>
                  </a:cubicBezTo>
                  <a:cubicBezTo>
                    <a:pt x="414909" y="2149716"/>
                    <a:pt x="668998" y="2124138"/>
                    <a:pt x="784565" y="2118360"/>
                  </a:cubicBezTo>
                  <a:cubicBezTo>
                    <a:pt x="830285" y="2123440"/>
                    <a:pt x="876350" y="2126037"/>
                    <a:pt x="921725" y="2133600"/>
                  </a:cubicBezTo>
                  <a:cubicBezTo>
                    <a:pt x="937571" y="2136241"/>
                    <a:pt x="951381" y="2148840"/>
                    <a:pt x="967445" y="2148840"/>
                  </a:cubicBezTo>
                  <a:cubicBezTo>
                    <a:pt x="993348" y="2148840"/>
                    <a:pt x="1018515" y="2139882"/>
                    <a:pt x="1043645" y="2133600"/>
                  </a:cubicBezTo>
                  <a:cubicBezTo>
                    <a:pt x="1059230" y="2129704"/>
                    <a:pt x="1075322" y="2126162"/>
                    <a:pt x="1089365" y="2118360"/>
                  </a:cubicBezTo>
                  <a:cubicBezTo>
                    <a:pt x="1121387" y="2100570"/>
                    <a:pt x="1180805" y="2057400"/>
                    <a:pt x="1180805" y="2057400"/>
                  </a:cubicBezTo>
                  <a:cubicBezTo>
                    <a:pt x="1206493" y="2018868"/>
                    <a:pt x="1217511" y="2011029"/>
                    <a:pt x="1226525" y="1965960"/>
                  </a:cubicBezTo>
                  <a:cubicBezTo>
                    <a:pt x="1233570" y="1930737"/>
                    <a:pt x="1231443" y="1893686"/>
                    <a:pt x="1241765" y="1859280"/>
                  </a:cubicBezTo>
                  <a:cubicBezTo>
                    <a:pt x="1247028" y="1841736"/>
                    <a:pt x="1260519" y="1827631"/>
                    <a:pt x="1272245" y="1813560"/>
                  </a:cubicBezTo>
                  <a:cubicBezTo>
                    <a:pt x="1319515" y="1756836"/>
                    <a:pt x="1320063" y="1772573"/>
                    <a:pt x="1378925" y="1722120"/>
                  </a:cubicBezTo>
                  <a:cubicBezTo>
                    <a:pt x="1395289" y="1708094"/>
                    <a:pt x="1406712" y="1688355"/>
                    <a:pt x="1424645" y="1676400"/>
                  </a:cubicBezTo>
                  <a:cubicBezTo>
                    <a:pt x="1438011" y="1667489"/>
                    <a:pt x="1455997" y="1668344"/>
                    <a:pt x="1470365" y="1661160"/>
                  </a:cubicBezTo>
                  <a:cubicBezTo>
                    <a:pt x="1581257" y="1605714"/>
                    <a:pt x="1428756" y="1643156"/>
                    <a:pt x="1622765" y="1615440"/>
                  </a:cubicBezTo>
                  <a:cubicBezTo>
                    <a:pt x="1627845" y="1600200"/>
                    <a:pt x="1630821" y="1584088"/>
                    <a:pt x="1638005" y="1569720"/>
                  </a:cubicBezTo>
                  <a:cubicBezTo>
                    <a:pt x="1692009" y="1461713"/>
                    <a:pt x="1728756" y="1519982"/>
                    <a:pt x="1897085" y="1508760"/>
                  </a:cubicBezTo>
                  <a:cubicBezTo>
                    <a:pt x="1902165" y="1478280"/>
                    <a:pt x="1902553" y="1446635"/>
                    <a:pt x="1912325" y="1417320"/>
                  </a:cubicBezTo>
                  <a:cubicBezTo>
                    <a:pt x="1918117" y="1399944"/>
                    <a:pt x="1934614" y="1387983"/>
                    <a:pt x="1942805" y="1371600"/>
                  </a:cubicBezTo>
                  <a:cubicBezTo>
                    <a:pt x="1949989" y="1357232"/>
                    <a:pt x="1951717" y="1340645"/>
                    <a:pt x="1958045" y="1325880"/>
                  </a:cubicBezTo>
                  <a:cubicBezTo>
                    <a:pt x="1966994" y="1304998"/>
                    <a:pt x="1978365" y="1285240"/>
                    <a:pt x="1988525" y="1264920"/>
                  </a:cubicBezTo>
                  <a:cubicBezTo>
                    <a:pt x="1993605" y="1229360"/>
                    <a:pt x="1980111" y="1185273"/>
                    <a:pt x="2003765" y="1158240"/>
                  </a:cubicBezTo>
                  <a:cubicBezTo>
                    <a:pt x="2024113" y="1134985"/>
                    <a:pt x="2066968" y="1155550"/>
                    <a:pt x="2095205" y="1143000"/>
                  </a:cubicBezTo>
                  <a:cubicBezTo>
                    <a:pt x="2114900" y="1134247"/>
                    <a:pt x="2125685" y="1112520"/>
                    <a:pt x="2140925" y="1097280"/>
                  </a:cubicBezTo>
                  <a:cubicBezTo>
                    <a:pt x="2136083" y="1068226"/>
                    <a:pt x="2106812" y="900268"/>
                    <a:pt x="2110445" y="883920"/>
                  </a:cubicBezTo>
                  <a:cubicBezTo>
                    <a:pt x="2113930" y="868238"/>
                    <a:pt x="2140413" y="871830"/>
                    <a:pt x="2156165" y="868680"/>
                  </a:cubicBezTo>
                  <a:cubicBezTo>
                    <a:pt x="2191388" y="861635"/>
                    <a:pt x="2227285" y="858520"/>
                    <a:pt x="2262845" y="853440"/>
                  </a:cubicBezTo>
                  <a:cubicBezTo>
                    <a:pt x="2278085" y="848360"/>
                    <a:pt x="2295199" y="847111"/>
                    <a:pt x="2308565" y="838200"/>
                  </a:cubicBezTo>
                  <a:cubicBezTo>
                    <a:pt x="2343768" y="814731"/>
                    <a:pt x="2362274" y="780496"/>
                    <a:pt x="2384765" y="746760"/>
                  </a:cubicBezTo>
                  <a:cubicBezTo>
                    <a:pt x="2389845" y="711200"/>
                    <a:pt x="2389683" y="674486"/>
                    <a:pt x="2400005" y="640080"/>
                  </a:cubicBezTo>
                  <a:cubicBezTo>
                    <a:pt x="2405268" y="622536"/>
                    <a:pt x="2429080" y="612622"/>
                    <a:pt x="2430485" y="594360"/>
                  </a:cubicBezTo>
                  <a:cubicBezTo>
                    <a:pt x="2434401" y="543457"/>
                    <a:pt x="2424654" y="492139"/>
                    <a:pt x="2415245" y="441960"/>
                  </a:cubicBezTo>
                  <a:cubicBezTo>
                    <a:pt x="2409324" y="410382"/>
                    <a:pt x="2384765" y="350520"/>
                    <a:pt x="2384765" y="350520"/>
                  </a:cubicBezTo>
                  <a:cubicBezTo>
                    <a:pt x="2390463" y="316330"/>
                    <a:pt x="2390305" y="240147"/>
                    <a:pt x="2430485" y="213360"/>
                  </a:cubicBezTo>
                  <a:cubicBezTo>
                    <a:pt x="2447913" y="201742"/>
                    <a:pt x="2471125" y="203200"/>
                    <a:pt x="2491445" y="198120"/>
                  </a:cubicBezTo>
                  <a:cubicBezTo>
                    <a:pt x="2537361" y="167509"/>
                    <a:pt x="2543985" y="160363"/>
                    <a:pt x="2598125" y="137160"/>
                  </a:cubicBezTo>
                  <a:cubicBezTo>
                    <a:pt x="2612890" y="130832"/>
                    <a:pt x="2629477" y="129104"/>
                    <a:pt x="2643845" y="121920"/>
                  </a:cubicBezTo>
                  <a:cubicBezTo>
                    <a:pt x="2688105" y="99790"/>
                    <a:pt x="2685192" y="82093"/>
                    <a:pt x="2735285" y="76200"/>
                  </a:cubicBezTo>
                  <a:cubicBezTo>
                    <a:pt x="2806098" y="67869"/>
                    <a:pt x="2877525" y="66040"/>
                    <a:pt x="2948645" y="60960"/>
                  </a:cubicBezTo>
                  <a:cubicBezTo>
                    <a:pt x="2979125" y="50800"/>
                    <a:pt x="3008580" y="36781"/>
                    <a:pt x="3040085" y="30480"/>
                  </a:cubicBezTo>
                  <a:cubicBezTo>
                    <a:pt x="3132037" y="12090"/>
                    <a:pt x="3091711" y="23431"/>
                    <a:pt x="3162005" y="0"/>
                  </a:cubicBezTo>
                  <a:cubicBezTo>
                    <a:pt x="3270821" y="36272"/>
                    <a:pt x="3226712" y="12658"/>
                    <a:pt x="3299165" y="60960"/>
                  </a:cubicBezTo>
                  <a:cubicBezTo>
                    <a:pt x="3309325" y="76200"/>
                    <a:pt x="3316693" y="93728"/>
                    <a:pt x="3329645" y="106680"/>
                  </a:cubicBezTo>
                  <a:cubicBezTo>
                    <a:pt x="3382477" y="159512"/>
                    <a:pt x="3373333" y="109728"/>
                    <a:pt x="3405845" y="182880"/>
                  </a:cubicBezTo>
                  <a:cubicBezTo>
                    <a:pt x="3418894" y="212240"/>
                    <a:pt x="3428533" y="243151"/>
                    <a:pt x="3436325" y="274320"/>
                  </a:cubicBezTo>
                  <a:cubicBezTo>
                    <a:pt x="3441405" y="294640"/>
                    <a:pt x="3431694" y="328656"/>
                    <a:pt x="3451565" y="335280"/>
                  </a:cubicBezTo>
                  <a:cubicBezTo>
                    <a:pt x="3519207" y="357827"/>
                    <a:pt x="3593805" y="345440"/>
                    <a:pt x="3664925" y="350520"/>
                  </a:cubicBezTo>
                  <a:cubicBezTo>
                    <a:pt x="3779843" y="388826"/>
                    <a:pt x="3642648" y="332698"/>
                    <a:pt x="3741125" y="411480"/>
                  </a:cubicBezTo>
                  <a:cubicBezTo>
                    <a:pt x="3753669" y="421515"/>
                    <a:pt x="3771605" y="421640"/>
                    <a:pt x="3786845" y="426720"/>
                  </a:cubicBezTo>
                  <a:cubicBezTo>
                    <a:pt x="3773414" y="507305"/>
                    <a:pt x="3794458" y="518163"/>
                    <a:pt x="3725885" y="548640"/>
                  </a:cubicBezTo>
                  <a:cubicBezTo>
                    <a:pt x="3696525" y="561689"/>
                    <a:pt x="3634445" y="579120"/>
                    <a:pt x="3634445" y="579120"/>
                  </a:cubicBezTo>
                  <a:cubicBezTo>
                    <a:pt x="3594997" y="618568"/>
                    <a:pt x="3551971" y="667571"/>
                    <a:pt x="3497285" y="685800"/>
                  </a:cubicBezTo>
                  <a:lnTo>
                    <a:pt x="3405845" y="716280"/>
                  </a:lnTo>
                  <a:cubicBezTo>
                    <a:pt x="3278845" y="711200"/>
                    <a:pt x="3151572" y="691292"/>
                    <a:pt x="3024845" y="701040"/>
                  </a:cubicBezTo>
                  <a:cubicBezTo>
                    <a:pt x="3008828" y="702272"/>
                    <a:pt x="3009605" y="730696"/>
                    <a:pt x="3009605" y="746760"/>
                  </a:cubicBezTo>
                  <a:cubicBezTo>
                    <a:pt x="3009605" y="777660"/>
                    <a:pt x="3018142" y="808035"/>
                    <a:pt x="3024845" y="838200"/>
                  </a:cubicBezTo>
                  <a:cubicBezTo>
                    <a:pt x="3028330" y="853882"/>
                    <a:pt x="3035005" y="868680"/>
                    <a:pt x="3040085" y="883920"/>
                  </a:cubicBezTo>
                  <a:cubicBezTo>
                    <a:pt x="3024845" y="894080"/>
                    <a:pt x="2999397" y="896789"/>
                    <a:pt x="2994365" y="914400"/>
                  </a:cubicBezTo>
                  <a:cubicBezTo>
                    <a:pt x="2986132" y="943217"/>
                    <a:pt x="3017925" y="1005181"/>
                    <a:pt x="3024845" y="1036320"/>
                  </a:cubicBezTo>
                  <a:cubicBezTo>
                    <a:pt x="3031548" y="1066485"/>
                    <a:pt x="3027535" y="1099523"/>
                    <a:pt x="3040085" y="1127760"/>
                  </a:cubicBezTo>
                  <a:cubicBezTo>
                    <a:pt x="3048838" y="1147455"/>
                    <a:pt x="3073278" y="1155942"/>
                    <a:pt x="3085805" y="1173480"/>
                  </a:cubicBezTo>
                  <a:cubicBezTo>
                    <a:pt x="3099010" y="1191967"/>
                    <a:pt x="3100221" y="1218376"/>
                    <a:pt x="3116285" y="1234440"/>
                  </a:cubicBezTo>
                  <a:cubicBezTo>
                    <a:pt x="3127644" y="1245799"/>
                    <a:pt x="3147637" y="1242496"/>
                    <a:pt x="3162005" y="1249680"/>
                  </a:cubicBezTo>
                  <a:cubicBezTo>
                    <a:pt x="3266651" y="1302003"/>
                    <a:pt x="3136910" y="1265997"/>
                    <a:pt x="3283925" y="1295400"/>
                  </a:cubicBezTo>
                  <a:cubicBezTo>
                    <a:pt x="3294085" y="1310640"/>
                    <a:pt x="3323492" y="1325217"/>
                    <a:pt x="3314405" y="1341120"/>
                  </a:cubicBezTo>
                  <a:cubicBezTo>
                    <a:pt x="3296230" y="1372926"/>
                    <a:pt x="3222965" y="1402080"/>
                    <a:pt x="3222965" y="1402080"/>
                  </a:cubicBezTo>
                  <a:cubicBezTo>
                    <a:pt x="3212805" y="1417320"/>
                    <a:pt x="3195075" y="1429668"/>
                    <a:pt x="3192485" y="1447800"/>
                  </a:cubicBezTo>
                  <a:cubicBezTo>
                    <a:pt x="3190571" y="1461195"/>
                    <a:pt x="3217246" y="1537323"/>
                    <a:pt x="3222965" y="1554480"/>
                  </a:cubicBezTo>
                  <a:cubicBezTo>
                    <a:pt x="3201703" y="1682054"/>
                    <a:pt x="3224865" y="1620209"/>
                    <a:pt x="3146765" y="1737360"/>
                  </a:cubicBezTo>
                  <a:lnTo>
                    <a:pt x="3116285" y="1783080"/>
                  </a:lnTo>
                  <a:lnTo>
                    <a:pt x="3085805" y="1828800"/>
                  </a:lnTo>
                  <a:cubicBezTo>
                    <a:pt x="3080725" y="1849120"/>
                    <a:pt x="3078816" y="1870508"/>
                    <a:pt x="3070565" y="1889760"/>
                  </a:cubicBezTo>
                  <a:cubicBezTo>
                    <a:pt x="3045729" y="1947710"/>
                    <a:pt x="3039521" y="1928330"/>
                    <a:pt x="2994365" y="1965960"/>
                  </a:cubicBezTo>
                  <a:cubicBezTo>
                    <a:pt x="2977808" y="1979758"/>
                    <a:pt x="2963885" y="1996440"/>
                    <a:pt x="2948645" y="2011680"/>
                  </a:cubicBezTo>
                  <a:cubicBezTo>
                    <a:pt x="2938485" y="2042160"/>
                    <a:pt x="2935987" y="2076387"/>
                    <a:pt x="2918165" y="2103120"/>
                  </a:cubicBezTo>
                  <a:cubicBezTo>
                    <a:pt x="2908005" y="2118360"/>
                    <a:pt x="2895124" y="2132102"/>
                    <a:pt x="2887685" y="2148840"/>
                  </a:cubicBezTo>
                  <a:cubicBezTo>
                    <a:pt x="2874636" y="2178200"/>
                    <a:pt x="2876482" y="2214577"/>
                    <a:pt x="2857205" y="2240280"/>
                  </a:cubicBezTo>
                  <a:cubicBezTo>
                    <a:pt x="2841965" y="2260600"/>
                    <a:pt x="2826051" y="2280432"/>
                    <a:pt x="2811485" y="2301240"/>
                  </a:cubicBezTo>
                  <a:cubicBezTo>
                    <a:pt x="2787896" y="2334939"/>
                    <a:pt x="2736823" y="2418064"/>
                    <a:pt x="2704805" y="2453640"/>
                  </a:cubicBezTo>
                  <a:cubicBezTo>
                    <a:pt x="2675969" y="2485680"/>
                    <a:pt x="2637275" y="2509214"/>
                    <a:pt x="2613365" y="2545080"/>
                  </a:cubicBezTo>
                  <a:cubicBezTo>
                    <a:pt x="2572725" y="2606040"/>
                    <a:pt x="2598125" y="2580640"/>
                    <a:pt x="2537165" y="2621280"/>
                  </a:cubicBezTo>
                  <a:cubicBezTo>
                    <a:pt x="2468601" y="2724126"/>
                    <a:pt x="2478198" y="2738232"/>
                    <a:pt x="2247605" y="2651760"/>
                  </a:cubicBezTo>
                  <a:cubicBezTo>
                    <a:pt x="2223351" y="2642665"/>
                    <a:pt x="2281161" y="2593876"/>
                    <a:pt x="2262845" y="2575560"/>
                  </a:cubicBezTo>
                  <a:cubicBezTo>
                    <a:pt x="2246781" y="2559496"/>
                    <a:pt x="2222205" y="2595880"/>
                    <a:pt x="2201885" y="2606040"/>
                  </a:cubicBezTo>
                  <a:cubicBezTo>
                    <a:pt x="2191725" y="2626360"/>
                    <a:pt x="2185597" y="2649260"/>
                    <a:pt x="2171405" y="2667000"/>
                  </a:cubicBezTo>
                  <a:cubicBezTo>
                    <a:pt x="2144477" y="2700660"/>
                    <a:pt x="2079965" y="2758440"/>
                    <a:pt x="2079965" y="2758440"/>
                  </a:cubicBezTo>
                  <a:cubicBezTo>
                    <a:pt x="2058802" y="2821930"/>
                    <a:pt x="2041731" y="2845869"/>
                    <a:pt x="2095205" y="2926080"/>
                  </a:cubicBezTo>
                  <a:cubicBezTo>
                    <a:pt x="2106823" y="2943508"/>
                    <a:pt x="2135845" y="2936240"/>
                    <a:pt x="2156165" y="2941320"/>
                  </a:cubicBezTo>
                  <a:cubicBezTo>
                    <a:pt x="2155929" y="2943919"/>
                    <a:pt x="2118469" y="3107560"/>
                    <a:pt x="2156165" y="3154680"/>
                  </a:cubicBezTo>
                  <a:cubicBezTo>
                    <a:pt x="2167607" y="3168983"/>
                    <a:pt x="2184509" y="3179368"/>
                    <a:pt x="2201885" y="3185160"/>
                  </a:cubicBezTo>
                  <a:cubicBezTo>
                    <a:pt x="2231200" y="3194932"/>
                    <a:pt x="2262845" y="3195320"/>
                    <a:pt x="2293325" y="3200400"/>
                  </a:cubicBezTo>
                  <a:cubicBezTo>
                    <a:pt x="2303485" y="3230880"/>
                    <a:pt x="2320257" y="3259908"/>
                    <a:pt x="2323805" y="3291840"/>
                  </a:cubicBezTo>
                  <a:cubicBezTo>
                    <a:pt x="2328885" y="3337560"/>
                    <a:pt x="2327888" y="3384372"/>
                    <a:pt x="2339045" y="3429000"/>
                  </a:cubicBezTo>
                  <a:cubicBezTo>
                    <a:pt x="2343487" y="3446769"/>
                    <a:pt x="2361334" y="3458337"/>
                    <a:pt x="2369525" y="3474720"/>
                  </a:cubicBezTo>
                  <a:cubicBezTo>
                    <a:pt x="2376709" y="3489088"/>
                    <a:pt x="2379685" y="3505200"/>
                    <a:pt x="2384765" y="3520440"/>
                  </a:cubicBezTo>
                  <a:cubicBezTo>
                    <a:pt x="2379685" y="3556000"/>
                    <a:pt x="2384114" y="3594295"/>
                    <a:pt x="2369525" y="3627120"/>
                  </a:cubicBezTo>
                  <a:cubicBezTo>
                    <a:pt x="2362086" y="3643858"/>
                    <a:pt x="2341937" y="3655010"/>
                    <a:pt x="2323805" y="3657600"/>
                  </a:cubicBezTo>
                  <a:cubicBezTo>
                    <a:pt x="2310410" y="3659514"/>
                    <a:pt x="2234282" y="3632839"/>
                    <a:pt x="2217125" y="3627120"/>
                  </a:cubicBezTo>
                  <a:cubicBezTo>
                    <a:pt x="2195326" y="3561722"/>
                    <a:pt x="2207055" y="3546929"/>
                    <a:pt x="2095205" y="3596640"/>
                  </a:cubicBezTo>
                  <a:cubicBezTo>
                    <a:pt x="2078467" y="3604079"/>
                    <a:pt x="2078509" y="3630299"/>
                    <a:pt x="2064725" y="3642360"/>
                  </a:cubicBezTo>
                  <a:cubicBezTo>
                    <a:pt x="2041886" y="3662344"/>
                    <a:pt x="1972093" y="3713612"/>
                    <a:pt x="1927565" y="3718560"/>
                  </a:cubicBezTo>
                  <a:cubicBezTo>
                    <a:pt x="1851663" y="3726994"/>
                    <a:pt x="1775165" y="3728720"/>
                    <a:pt x="1698965" y="3733800"/>
                  </a:cubicBezTo>
                  <a:cubicBezTo>
                    <a:pt x="1683725" y="3738880"/>
                    <a:pt x="1669309" y="3749040"/>
                    <a:pt x="1653245" y="3749040"/>
                  </a:cubicBezTo>
                  <a:cubicBezTo>
                    <a:pt x="1596392" y="3749040"/>
                    <a:pt x="1584773" y="3734016"/>
                    <a:pt x="1561805" y="3688080"/>
                  </a:cubicBezTo>
                  <a:cubicBezTo>
                    <a:pt x="1554621" y="3673712"/>
                    <a:pt x="1556600" y="3654904"/>
                    <a:pt x="1546565" y="3642360"/>
                  </a:cubicBezTo>
                  <a:cubicBezTo>
                    <a:pt x="1525079" y="3615503"/>
                    <a:pt x="1485244" y="3606680"/>
                    <a:pt x="1455125" y="3596640"/>
                  </a:cubicBezTo>
                  <a:cubicBezTo>
                    <a:pt x="1434805" y="3566160"/>
                    <a:pt x="1405749" y="3539953"/>
                    <a:pt x="1394165" y="3505200"/>
                  </a:cubicBezTo>
                  <a:cubicBezTo>
                    <a:pt x="1358605" y="3398520"/>
                    <a:pt x="1394165" y="3423920"/>
                    <a:pt x="1317965" y="3398520"/>
                  </a:cubicBezTo>
                  <a:cubicBezTo>
                    <a:pt x="1281693" y="3289704"/>
                    <a:pt x="1305307" y="3333813"/>
                    <a:pt x="1257005" y="3261360"/>
                  </a:cubicBezTo>
                  <a:cubicBezTo>
                    <a:pt x="1206205" y="3266440"/>
                    <a:pt x="1154351" y="3265120"/>
                    <a:pt x="1104605" y="3276600"/>
                  </a:cubicBezTo>
                  <a:cubicBezTo>
                    <a:pt x="1086758" y="3280719"/>
                    <a:pt x="1077097" y="3305129"/>
                    <a:pt x="1058885" y="3307080"/>
                  </a:cubicBezTo>
                  <a:cubicBezTo>
                    <a:pt x="932507" y="3320621"/>
                    <a:pt x="804885" y="3317240"/>
                    <a:pt x="677885" y="3322320"/>
                  </a:cubicBezTo>
                  <a:cubicBezTo>
                    <a:pt x="464525" y="3317240"/>
                    <a:pt x="250217" y="3327803"/>
                    <a:pt x="37805" y="3307080"/>
                  </a:cubicBezTo>
                  <a:cubicBezTo>
                    <a:pt x="21817" y="3305520"/>
                    <a:pt x="44134" y="3274726"/>
                    <a:pt x="53045" y="3261360"/>
                  </a:cubicBezTo>
                  <a:cubicBezTo>
                    <a:pt x="65000" y="3243427"/>
                    <a:pt x="83525" y="3230880"/>
                    <a:pt x="98765" y="3215640"/>
                  </a:cubicBezTo>
                  <a:cubicBezTo>
                    <a:pt x="139079" y="3054383"/>
                    <a:pt x="84344" y="3244276"/>
                    <a:pt x="144485" y="3108960"/>
                  </a:cubicBezTo>
                  <a:cubicBezTo>
                    <a:pt x="157534" y="3079600"/>
                    <a:pt x="164805" y="3048000"/>
                    <a:pt x="174965" y="3017520"/>
                  </a:cubicBezTo>
                  <a:cubicBezTo>
                    <a:pt x="180045" y="3002280"/>
                    <a:pt x="174620" y="2975696"/>
                    <a:pt x="190205" y="2971800"/>
                  </a:cubicBezTo>
                  <a:lnTo>
                    <a:pt x="251165" y="2956560"/>
                  </a:lnTo>
                  <a:cubicBezTo>
                    <a:pt x="266405" y="2941320"/>
                    <a:pt x="278045" y="2921307"/>
                    <a:pt x="296885" y="2910840"/>
                  </a:cubicBezTo>
                  <a:cubicBezTo>
                    <a:pt x="324971" y="2895237"/>
                    <a:pt x="357845" y="2890520"/>
                    <a:pt x="388325" y="2880360"/>
                  </a:cubicBezTo>
                  <a:cubicBezTo>
                    <a:pt x="403565" y="2875280"/>
                    <a:pt x="420679" y="2874031"/>
                    <a:pt x="434045" y="2865120"/>
                  </a:cubicBezTo>
                  <a:lnTo>
                    <a:pt x="479765" y="2834640"/>
                  </a:lnTo>
                  <a:cubicBezTo>
                    <a:pt x="489925" y="2819400"/>
                    <a:pt x="519332" y="2804823"/>
                    <a:pt x="510245" y="2788920"/>
                  </a:cubicBezTo>
                  <a:cubicBezTo>
                    <a:pt x="492070" y="2757114"/>
                    <a:pt x="444708" y="2753863"/>
                    <a:pt x="418805" y="2727960"/>
                  </a:cubicBezTo>
                  <a:lnTo>
                    <a:pt x="373085" y="2682240"/>
                  </a:lnTo>
                  <a:cubicBezTo>
                    <a:pt x="368005" y="2590800"/>
                    <a:pt x="392521" y="2492683"/>
                    <a:pt x="357845" y="2407920"/>
                  </a:cubicBezTo>
                  <a:cubicBezTo>
                    <a:pt x="347085" y="2381619"/>
                    <a:pt x="234649" y="2346535"/>
                    <a:pt x="190205" y="2331720"/>
                  </a:cubicBezTo>
                  <a:cubicBezTo>
                    <a:pt x="185125" y="2316480"/>
                    <a:pt x="185000" y="2298544"/>
                    <a:pt x="174965" y="2286000"/>
                  </a:cubicBezTo>
                  <a:cubicBezTo>
                    <a:pt x="163523" y="2271697"/>
                    <a:pt x="138953" y="2271052"/>
                    <a:pt x="129245" y="2255520"/>
                  </a:cubicBezTo>
                  <a:cubicBezTo>
                    <a:pt x="112217" y="2228275"/>
                    <a:pt x="116587" y="2190813"/>
                    <a:pt x="98765" y="2164080"/>
                  </a:cubicBezTo>
                  <a:cubicBezTo>
                    <a:pt x="78445" y="2133600"/>
                    <a:pt x="54188" y="2105405"/>
                    <a:pt x="37805" y="2072640"/>
                  </a:cubicBezTo>
                  <a:cubicBezTo>
                    <a:pt x="27645" y="2052320"/>
                    <a:pt x="16274" y="2032562"/>
                    <a:pt x="7325" y="2011680"/>
                  </a:cubicBezTo>
                  <a:cubicBezTo>
                    <a:pt x="997" y="1996915"/>
                    <a:pt x="-5375" y="1971040"/>
                    <a:pt x="7325" y="1965960"/>
                  </a:cubicBezTo>
                  <a:close/>
                </a:path>
              </a:pathLst>
            </a:cu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18749144">
              <a:off x="1083706" y="3253586"/>
              <a:ext cx="2403000" cy="6701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পশ্চিম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পাকিস্তান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18" name="Pentagon 17"/>
          <p:cNvSpPr/>
          <p:nvPr/>
        </p:nvSpPr>
        <p:spPr>
          <a:xfrm flipH="1">
            <a:off x="989803" y="375660"/>
            <a:ext cx="8001001" cy="625569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entagon 18"/>
          <p:cNvSpPr/>
          <p:nvPr/>
        </p:nvSpPr>
        <p:spPr>
          <a:xfrm flipH="1">
            <a:off x="227804" y="5185346"/>
            <a:ext cx="9220197" cy="2287377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০7ও 08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64" y="2370273"/>
            <a:ext cx="1934686" cy="1849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88"/>
          <a:stretch/>
        </p:blipFill>
        <p:spPr>
          <a:xfrm>
            <a:off x="6537464" y="2366407"/>
            <a:ext cx="2093956" cy="2149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83" y="2075883"/>
            <a:ext cx="2442337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5" y="2149249"/>
            <a:ext cx="2483345" cy="2208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13" y="2212906"/>
            <a:ext cx="2677588" cy="2352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40" y="2424897"/>
            <a:ext cx="2082839" cy="1895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2" y="566295"/>
            <a:ext cx="8721113" cy="48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7 -0.0011 L -0.16438 0.03881 C -0.19497 0.04785 -0.24111 0.05292 -0.28924 0.05292 C -0.34414 0.05292 -0.38813 0.04785 -0.41872 0.03881 L -0.56557 -0.0011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19" y="2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573 L -0.13958 0.04123 C -0.16885 0.04939 -0.2125 0.05402 -0.25848 0.05402 C -0.3104 0.05402 -0.35208 0.04939 -0.38118 0.04123 L -0.52043 0.00573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3" y="2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9103" y="1449854"/>
            <a:ext cx="5827502" cy="473402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6613" y="2487197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বৈষম্য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0206" y="3843888"/>
            <a:ext cx="8004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বৈষম্যের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813" y="4833236"/>
            <a:ext cx="6598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বৈষম্য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813" y="5635929"/>
            <a:ext cx="8826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বৈষম্যের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1751806" y="481480"/>
            <a:ext cx="5827502" cy="473402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9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382" y="246856"/>
            <a:ext cx="821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606" y="4666456"/>
            <a:ext cx="9130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পূর্ব-পাকিস্তানের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স্বতস্ফুর্ত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1085056"/>
            <a:ext cx="6248400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0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18406" y="1098633"/>
            <a:ext cx="6873086" cy="6109411"/>
            <a:chOff x="1218406" y="1098633"/>
            <a:chExt cx="6873086" cy="6109411"/>
          </a:xfrm>
        </p:grpSpPr>
        <p:grpSp>
          <p:nvGrpSpPr>
            <p:cNvPr id="3" name="Group 2"/>
            <p:cNvGrpSpPr/>
            <p:nvPr/>
          </p:nvGrpSpPr>
          <p:grpSpPr>
            <a:xfrm>
              <a:off x="1218406" y="1098633"/>
              <a:ext cx="6873086" cy="6109411"/>
              <a:chOff x="1218406" y="1098633"/>
              <a:chExt cx="6873086" cy="61094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8406" y="1098633"/>
                <a:ext cx="6873086" cy="6109411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2056606" y="2837656"/>
                <a:ext cx="914400" cy="609600"/>
              </a:xfrm>
              <a:prstGeom prst="rect">
                <a:avLst/>
              </a:prstGeom>
              <a:solidFill>
                <a:srgbClr val="94FF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শোষক</a:t>
                </a:r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" name="Freeform 4"/>
            <p:cNvSpPr/>
            <p:nvPr/>
          </p:nvSpPr>
          <p:spPr>
            <a:xfrm>
              <a:off x="5500689" y="4186237"/>
              <a:ext cx="1042988" cy="542925"/>
            </a:xfrm>
            <a:custGeom>
              <a:avLst/>
              <a:gdLst>
                <a:gd name="connsiteX0" fmla="*/ 0 w 1042988"/>
                <a:gd name="connsiteY0" fmla="*/ 400050 h 542925"/>
                <a:gd name="connsiteX1" fmla="*/ 85725 w 1042988"/>
                <a:gd name="connsiteY1" fmla="*/ 185738 h 542925"/>
                <a:gd name="connsiteX2" fmla="*/ 171450 w 1042988"/>
                <a:gd name="connsiteY2" fmla="*/ 128588 h 542925"/>
                <a:gd name="connsiteX3" fmla="*/ 271463 w 1042988"/>
                <a:gd name="connsiteY3" fmla="*/ 128588 h 542925"/>
                <a:gd name="connsiteX4" fmla="*/ 285750 w 1042988"/>
                <a:gd name="connsiteY4" fmla="*/ 85725 h 542925"/>
                <a:gd name="connsiteX5" fmla="*/ 342900 w 1042988"/>
                <a:gd name="connsiteY5" fmla="*/ 0 h 542925"/>
                <a:gd name="connsiteX6" fmla="*/ 814388 w 1042988"/>
                <a:gd name="connsiteY6" fmla="*/ 14288 h 542925"/>
                <a:gd name="connsiteX7" fmla="*/ 857250 w 1042988"/>
                <a:gd name="connsiteY7" fmla="*/ 100013 h 542925"/>
                <a:gd name="connsiteX8" fmla="*/ 885825 w 1042988"/>
                <a:gd name="connsiteY8" fmla="*/ 142875 h 542925"/>
                <a:gd name="connsiteX9" fmla="*/ 900113 w 1042988"/>
                <a:gd name="connsiteY9" fmla="*/ 185738 h 542925"/>
                <a:gd name="connsiteX10" fmla="*/ 942975 w 1042988"/>
                <a:gd name="connsiteY10" fmla="*/ 228600 h 542925"/>
                <a:gd name="connsiteX11" fmla="*/ 1000125 w 1042988"/>
                <a:gd name="connsiteY11" fmla="*/ 314325 h 542925"/>
                <a:gd name="connsiteX12" fmla="*/ 1028700 w 1042988"/>
                <a:gd name="connsiteY12" fmla="*/ 357188 h 542925"/>
                <a:gd name="connsiteX13" fmla="*/ 1042988 w 1042988"/>
                <a:gd name="connsiteY13" fmla="*/ 400050 h 542925"/>
                <a:gd name="connsiteX14" fmla="*/ 1028700 w 1042988"/>
                <a:gd name="connsiteY14" fmla="*/ 500063 h 542925"/>
                <a:gd name="connsiteX15" fmla="*/ 928688 w 1042988"/>
                <a:gd name="connsiteY15" fmla="*/ 542925 h 542925"/>
                <a:gd name="connsiteX16" fmla="*/ 728663 w 1042988"/>
                <a:gd name="connsiteY16" fmla="*/ 528638 h 542925"/>
                <a:gd name="connsiteX17" fmla="*/ 671513 w 1042988"/>
                <a:gd name="connsiteY17" fmla="*/ 514350 h 542925"/>
                <a:gd name="connsiteX18" fmla="*/ 357188 w 1042988"/>
                <a:gd name="connsiteY18" fmla="*/ 500063 h 542925"/>
                <a:gd name="connsiteX19" fmla="*/ 114300 w 1042988"/>
                <a:gd name="connsiteY19" fmla="*/ 457200 h 542925"/>
                <a:gd name="connsiteX20" fmla="*/ 71438 w 1042988"/>
                <a:gd name="connsiteY20" fmla="*/ 428625 h 542925"/>
                <a:gd name="connsiteX21" fmla="*/ 57150 w 1042988"/>
                <a:gd name="connsiteY21" fmla="*/ 385763 h 542925"/>
                <a:gd name="connsiteX22" fmla="*/ 0 w 1042988"/>
                <a:gd name="connsiteY22" fmla="*/ 4000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42988" h="542925">
                  <a:moveTo>
                    <a:pt x="0" y="400050"/>
                  </a:moveTo>
                  <a:cubicBezTo>
                    <a:pt x="13371" y="339879"/>
                    <a:pt x="21938" y="228263"/>
                    <a:pt x="85725" y="185738"/>
                  </a:cubicBezTo>
                  <a:lnTo>
                    <a:pt x="171450" y="128588"/>
                  </a:lnTo>
                  <a:cubicBezTo>
                    <a:pt x="206231" y="140181"/>
                    <a:pt x="234529" y="158136"/>
                    <a:pt x="271463" y="128588"/>
                  </a:cubicBezTo>
                  <a:cubicBezTo>
                    <a:pt x="283223" y="119180"/>
                    <a:pt x="278436" y="98890"/>
                    <a:pt x="285750" y="85725"/>
                  </a:cubicBezTo>
                  <a:cubicBezTo>
                    <a:pt x="302428" y="55704"/>
                    <a:pt x="342900" y="0"/>
                    <a:pt x="342900" y="0"/>
                  </a:cubicBezTo>
                  <a:cubicBezTo>
                    <a:pt x="500063" y="4763"/>
                    <a:pt x="658170" y="-3565"/>
                    <a:pt x="814388" y="14288"/>
                  </a:cubicBezTo>
                  <a:cubicBezTo>
                    <a:pt x="836103" y="16770"/>
                    <a:pt x="850877" y="87267"/>
                    <a:pt x="857250" y="100013"/>
                  </a:cubicBezTo>
                  <a:cubicBezTo>
                    <a:pt x="864929" y="115372"/>
                    <a:pt x="878146" y="127517"/>
                    <a:pt x="885825" y="142875"/>
                  </a:cubicBezTo>
                  <a:cubicBezTo>
                    <a:pt x="892560" y="156346"/>
                    <a:pt x="891759" y="173207"/>
                    <a:pt x="900113" y="185738"/>
                  </a:cubicBezTo>
                  <a:cubicBezTo>
                    <a:pt x="911321" y="202550"/>
                    <a:pt x="930570" y="212651"/>
                    <a:pt x="942975" y="228600"/>
                  </a:cubicBezTo>
                  <a:cubicBezTo>
                    <a:pt x="964059" y="255709"/>
                    <a:pt x="981075" y="285750"/>
                    <a:pt x="1000125" y="314325"/>
                  </a:cubicBezTo>
                  <a:cubicBezTo>
                    <a:pt x="1009650" y="328613"/>
                    <a:pt x="1023270" y="340898"/>
                    <a:pt x="1028700" y="357188"/>
                  </a:cubicBezTo>
                  <a:lnTo>
                    <a:pt x="1042988" y="400050"/>
                  </a:lnTo>
                  <a:cubicBezTo>
                    <a:pt x="1038225" y="433388"/>
                    <a:pt x="1042377" y="469289"/>
                    <a:pt x="1028700" y="500063"/>
                  </a:cubicBezTo>
                  <a:cubicBezTo>
                    <a:pt x="1016366" y="527814"/>
                    <a:pt x="948902" y="537872"/>
                    <a:pt x="928688" y="542925"/>
                  </a:cubicBezTo>
                  <a:cubicBezTo>
                    <a:pt x="862013" y="538163"/>
                    <a:pt x="795099" y="536020"/>
                    <a:pt x="728663" y="528638"/>
                  </a:cubicBezTo>
                  <a:cubicBezTo>
                    <a:pt x="709147" y="526470"/>
                    <a:pt x="691091" y="515856"/>
                    <a:pt x="671513" y="514350"/>
                  </a:cubicBezTo>
                  <a:cubicBezTo>
                    <a:pt x="566939" y="506306"/>
                    <a:pt x="461963" y="504825"/>
                    <a:pt x="357188" y="500063"/>
                  </a:cubicBezTo>
                  <a:cubicBezTo>
                    <a:pt x="181291" y="464884"/>
                    <a:pt x="262393" y="478357"/>
                    <a:pt x="114300" y="457200"/>
                  </a:cubicBezTo>
                  <a:cubicBezTo>
                    <a:pt x="100013" y="447675"/>
                    <a:pt x="82165" y="442033"/>
                    <a:pt x="71438" y="428625"/>
                  </a:cubicBezTo>
                  <a:cubicBezTo>
                    <a:pt x="62030" y="416865"/>
                    <a:pt x="66558" y="397523"/>
                    <a:pt x="57150" y="385763"/>
                  </a:cubicBezTo>
                  <a:cubicBezTo>
                    <a:pt x="46423" y="372355"/>
                    <a:pt x="14288" y="357188"/>
                    <a:pt x="0" y="400050"/>
                  </a:cubicBezTo>
                  <a:close/>
                </a:path>
              </a:pathLst>
            </a:custGeom>
            <a:solidFill>
              <a:srgbClr val="B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শোষিত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5620812" y="3341313"/>
            <a:ext cx="771525" cy="815555"/>
          </a:xfrm>
          <a:custGeom>
            <a:avLst/>
            <a:gdLst>
              <a:gd name="connsiteX0" fmla="*/ 242887 w 771525"/>
              <a:gd name="connsiteY0" fmla="*/ 700088 h 815555"/>
              <a:gd name="connsiteX1" fmla="*/ 200025 w 771525"/>
              <a:gd name="connsiteY1" fmla="*/ 557213 h 815555"/>
              <a:gd name="connsiteX2" fmla="*/ 185737 w 771525"/>
              <a:gd name="connsiteY2" fmla="*/ 514350 h 815555"/>
              <a:gd name="connsiteX3" fmla="*/ 100012 w 771525"/>
              <a:gd name="connsiteY3" fmla="*/ 471488 h 815555"/>
              <a:gd name="connsiteX4" fmla="*/ 171450 w 771525"/>
              <a:gd name="connsiteY4" fmla="*/ 414338 h 815555"/>
              <a:gd name="connsiteX5" fmla="*/ 128587 w 771525"/>
              <a:gd name="connsiteY5" fmla="*/ 400050 h 815555"/>
              <a:gd name="connsiteX6" fmla="*/ 42862 w 771525"/>
              <a:gd name="connsiteY6" fmla="*/ 357188 h 815555"/>
              <a:gd name="connsiteX7" fmla="*/ 42862 w 771525"/>
              <a:gd name="connsiteY7" fmla="*/ 257175 h 815555"/>
              <a:gd name="connsiteX8" fmla="*/ 85725 w 771525"/>
              <a:gd name="connsiteY8" fmla="*/ 228600 h 815555"/>
              <a:gd name="connsiteX9" fmla="*/ 171450 w 771525"/>
              <a:gd name="connsiteY9" fmla="*/ 200025 h 815555"/>
              <a:gd name="connsiteX10" fmla="*/ 71437 w 771525"/>
              <a:gd name="connsiteY10" fmla="*/ 128588 h 815555"/>
              <a:gd name="connsiteX11" fmla="*/ 28575 w 771525"/>
              <a:gd name="connsiteY11" fmla="*/ 114300 h 815555"/>
              <a:gd name="connsiteX12" fmla="*/ 0 w 771525"/>
              <a:gd name="connsiteY12" fmla="*/ 71438 h 815555"/>
              <a:gd name="connsiteX13" fmla="*/ 71437 w 771525"/>
              <a:gd name="connsiteY13" fmla="*/ 0 h 815555"/>
              <a:gd name="connsiteX14" fmla="*/ 128587 w 771525"/>
              <a:gd name="connsiteY14" fmla="*/ 14288 h 815555"/>
              <a:gd name="connsiteX15" fmla="*/ 228600 w 771525"/>
              <a:gd name="connsiteY15" fmla="*/ 42863 h 815555"/>
              <a:gd name="connsiteX16" fmla="*/ 257175 w 771525"/>
              <a:gd name="connsiteY16" fmla="*/ 100013 h 815555"/>
              <a:gd name="connsiteX17" fmla="*/ 342900 w 771525"/>
              <a:gd name="connsiteY17" fmla="*/ 200025 h 815555"/>
              <a:gd name="connsiteX18" fmla="*/ 600075 w 771525"/>
              <a:gd name="connsiteY18" fmla="*/ 214313 h 815555"/>
              <a:gd name="connsiteX19" fmla="*/ 642937 w 771525"/>
              <a:gd name="connsiteY19" fmla="*/ 242888 h 815555"/>
              <a:gd name="connsiteX20" fmla="*/ 585787 w 771525"/>
              <a:gd name="connsiteY20" fmla="*/ 371475 h 815555"/>
              <a:gd name="connsiteX21" fmla="*/ 542925 w 771525"/>
              <a:gd name="connsiteY21" fmla="*/ 385763 h 815555"/>
              <a:gd name="connsiteX22" fmla="*/ 528637 w 771525"/>
              <a:gd name="connsiteY22" fmla="*/ 471488 h 815555"/>
              <a:gd name="connsiteX23" fmla="*/ 585787 w 771525"/>
              <a:gd name="connsiteY23" fmla="*/ 557213 h 815555"/>
              <a:gd name="connsiteX24" fmla="*/ 628650 w 771525"/>
              <a:gd name="connsiteY24" fmla="*/ 542925 h 815555"/>
              <a:gd name="connsiteX25" fmla="*/ 685800 w 771525"/>
              <a:gd name="connsiteY25" fmla="*/ 485775 h 815555"/>
              <a:gd name="connsiteX26" fmla="*/ 714375 w 771525"/>
              <a:gd name="connsiteY26" fmla="*/ 528638 h 815555"/>
              <a:gd name="connsiteX27" fmla="*/ 742950 w 771525"/>
              <a:gd name="connsiteY27" fmla="*/ 700088 h 815555"/>
              <a:gd name="connsiteX28" fmla="*/ 757237 w 771525"/>
              <a:gd name="connsiteY28" fmla="*/ 742950 h 815555"/>
              <a:gd name="connsiteX29" fmla="*/ 771525 w 771525"/>
              <a:gd name="connsiteY29" fmla="*/ 800100 h 815555"/>
              <a:gd name="connsiteX30" fmla="*/ 685800 w 771525"/>
              <a:gd name="connsiteY30" fmla="*/ 800100 h 815555"/>
              <a:gd name="connsiteX31" fmla="*/ 628650 w 771525"/>
              <a:gd name="connsiteY31" fmla="*/ 671513 h 815555"/>
              <a:gd name="connsiteX32" fmla="*/ 585787 w 771525"/>
              <a:gd name="connsiteY32" fmla="*/ 642938 h 815555"/>
              <a:gd name="connsiteX33" fmla="*/ 542925 w 771525"/>
              <a:gd name="connsiteY33" fmla="*/ 628650 h 815555"/>
              <a:gd name="connsiteX34" fmla="*/ 514350 w 771525"/>
              <a:gd name="connsiteY34" fmla="*/ 585788 h 815555"/>
              <a:gd name="connsiteX35" fmla="*/ 471487 w 771525"/>
              <a:gd name="connsiteY35" fmla="*/ 500063 h 815555"/>
              <a:gd name="connsiteX36" fmla="*/ 385762 w 771525"/>
              <a:gd name="connsiteY36" fmla="*/ 471488 h 815555"/>
              <a:gd name="connsiteX37" fmla="*/ 357187 w 771525"/>
              <a:gd name="connsiteY37" fmla="*/ 514350 h 815555"/>
              <a:gd name="connsiteX38" fmla="*/ 300037 w 771525"/>
              <a:gd name="connsiteY38" fmla="*/ 685800 h 815555"/>
              <a:gd name="connsiteX39" fmla="*/ 242887 w 771525"/>
              <a:gd name="connsiteY39" fmla="*/ 700088 h 8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71525" h="815555">
                <a:moveTo>
                  <a:pt x="242887" y="700088"/>
                </a:moveTo>
                <a:cubicBezTo>
                  <a:pt x="226218" y="678657"/>
                  <a:pt x="243214" y="708374"/>
                  <a:pt x="200025" y="557213"/>
                </a:cubicBezTo>
                <a:cubicBezTo>
                  <a:pt x="195888" y="542732"/>
                  <a:pt x="195145" y="526110"/>
                  <a:pt x="185737" y="514350"/>
                </a:cubicBezTo>
                <a:cubicBezTo>
                  <a:pt x="165593" y="489170"/>
                  <a:pt x="128249" y="480900"/>
                  <a:pt x="100012" y="471488"/>
                </a:cubicBezTo>
                <a:cubicBezTo>
                  <a:pt x="118055" y="465474"/>
                  <a:pt x="181393" y="454107"/>
                  <a:pt x="171450" y="414338"/>
                </a:cubicBezTo>
                <a:cubicBezTo>
                  <a:pt x="167797" y="399727"/>
                  <a:pt x="142058" y="406785"/>
                  <a:pt x="128587" y="400050"/>
                </a:cubicBezTo>
                <a:cubicBezTo>
                  <a:pt x="17807" y="344660"/>
                  <a:pt x="150593" y="393097"/>
                  <a:pt x="42862" y="357188"/>
                </a:cubicBezTo>
                <a:cubicBezTo>
                  <a:pt x="30010" y="318630"/>
                  <a:pt x="14956" y="299034"/>
                  <a:pt x="42862" y="257175"/>
                </a:cubicBezTo>
                <a:cubicBezTo>
                  <a:pt x="52387" y="242887"/>
                  <a:pt x="70033" y="235574"/>
                  <a:pt x="85725" y="228600"/>
                </a:cubicBezTo>
                <a:cubicBezTo>
                  <a:pt x="113250" y="216367"/>
                  <a:pt x="171450" y="200025"/>
                  <a:pt x="171450" y="200025"/>
                </a:cubicBezTo>
                <a:cubicBezTo>
                  <a:pt x="147637" y="128588"/>
                  <a:pt x="171450" y="161926"/>
                  <a:pt x="71437" y="128588"/>
                </a:cubicBezTo>
                <a:lnTo>
                  <a:pt x="28575" y="114300"/>
                </a:lnTo>
                <a:cubicBezTo>
                  <a:pt x="19050" y="100013"/>
                  <a:pt x="0" y="88609"/>
                  <a:pt x="0" y="71438"/>
                </a:cubicBezTo>
                <a:cubicBezTo>
                  <a:pt x="0" y="39688"/>
                  <a:pt x="52387" y="12700"/>
                  <a:pt x="71437" y="0"/>
                </a:cubicBezTo>
                <a:cubicBezTo>
                  <a:pt x="90487" y="4763"/>
                  <a:pt x="109706" y="8894"/>
                  <a:pt x="128587" y="14288"/>
                </a:cubicBezTo>
                <a:cubicBezTo>
                  <a:pt x="272067" y="55282"/>
                  <a:pt x="49940" y="-1803"/>
                  <a:pt x="228600" y="42863"/>
                </a:cubicBezTo>
                <a:cubicBezTo>
                  <a:pt x="238125" y="61913"/>
                  <a:pt x="249265" y="80238"/>
                  <a:pt x="257175" y="100013"/>
                </a:cubicBezTo>
                <a:cubicBezTo>
                  <a:pt x="290430" y="183151"/>
                  <a:pt x="257526" y="192264"/>
                  <a:pt x="342900" y="200025"/>
                </a:cubicBezTo>
                <a:cubicBezTo>
                  <a:pt x="428405" y="207798"/>
                  <a:pt x="514350" y="209550"/>
                  <a:pt x="600075" y="214313"/>
                </a:cubicBezTo>
                <a:cubicBezTo>
                  <a:pt x="614362" y="223838"/>
                  <a:pt x="639212" y="226126"/>
                  <a:pt x="642937" y="242888"/>
                </a:cubicBezTo>
                <a:cubicBezTo>
                  <a:pt x="660034" y="319826"/>
                  <a:pt x="639429" y="344654"/>
                  <a:pt x="585787" y="371475"/>
                </a:cubicBezTo>
                <a:cubicBezTo>
                  <a:pt x="572317" y="378210"/>
                  <a:pt x="557212" y="381000"/>
                  <a:pt x="542925" y="385763"/>
                </a:cubicBezTo>
                <a:cubicBezTo>
                  <a:pt x="514171" y="428893"/>
                  <a:pt x="501750" y="423090"/>
                  <a:pt x="528637" y="471488"/>
                </a:cubicBezTo>
                <a:cubicBezTo>
                  <a:pt x="545315" y="501509"/>
                  <a:pt x="585787" y="557213"/>
                  <a:pt x="585787" y="557213"/>
                </a:cubicBezTo>
                <a:cubicBezTo>
                  <a:pt x="600075" y="552450"/>
                  <a:pt x="620296" y="555456"/>
                  <a:pt x="628650" y="542925"/>
                </a:cubicBezTo>
                <a:cubicBezTo>
                  <a:pt x="678806" y="467691"/>
                  <a:pt x="599486" y="457005"/>
                  <a:pt x="685800" y="485775"/>
                </a:cubicBezTo>
                <a:cubicBezTo>
                  <a:pt x="695325" y="500063"/>
                  <a:pt x="706696" y="513279"/>
                  <a:pt x="714375" y="528638"/>
                </a:cubicBezTo>
                <a:cubicBezTo>
                  <a:pt x="739495" y="578879"/>
                  <a:pt x="735029" y="652561"/>
                  <a:pt x="742950" y="700088"/>
                </a:cubicBezTo>
                <a:cubicBezTo>
                  <a:pt x="745426" y="714943"/>
                  <a:pt x="753100" y="728469"/>
                  <a:pt x="757237" y="742950"/>
                </a:cubicBezTo>
                <a:cubicBezTo>
                  <a:pt x="762632" y="761831"/>
                  <a:pt x="766762" y="781050"/>
                  <a:pt x="771525" y="800100"/>
                </a:cubicBezTo>
                <a:cubicBezTo>
                  <a:pt x="749544" y="807427"/>
                  <a:pt x="707781" y="830874"/>
                  <a:pt x="685800" y="800100"/>
                </a:cubicBezTo>
                <a:cubicBezTo>
                  <a:pt x="615069" y="701075"/>
                  <a:pt x="694870" y="737732"/>
                  <a:pt x="628650" y="671513"/>
                </a:cubicBezTo>
                <a:cubicBezTo>
                  <a:pt x="616508" y="659371"/>
                  <a:pt x="601146" y="650617"/>
                  <a:pt x="585787" y="642938"/>
                </a:cubicBezTo>
                <a:cubicBezTo>
                  <a:pt x="572317" y="636203"/>
                  <a:pt x="557212" y="633413"/>
                  <a:pt x="542925" y="628650"/>
                </a:cubicBezTo>
                <a:cubicBezTo>
                  <a:pt x="533400" y="614363"/>
                  <a:pt x="522029" y="601146"/>
                  <a:pt x="514350" y="585788"/>
                </a:cubicBezTo>
                <a:cubicBezTo>
                  <a:pt x="500903" y="558895"/>
                  <a:pt x="501266" y="518674"/>
                  <a:pt x="471487" y="500063"/>
                </a:cubicBezTo>
                <a:cubicBezTo>
                  <a:pt x="445945" y="484099"/>
                  <a:pt x="385762" y="471488"/>
                  <a:pt x="385762" y="471488"/>
                </a:cubicBezTo>
                <a:cubicBezTo>
                  <a:pt x="376237" y="485775"/>
                  <a:pt x="361048" y="497618"/>
                  <a:pt x="357187" y="514350"/>
                </a:cubicBezTo>
                <a:cubicBezTo>
                  <a:pt x="337736" y="598640"/>
                  <a:pt x="383964" y="657824"/>
                  <a:pt x="300037" y="685800"/>
                </a:cubicBezTo>
                <a:cubicBezTo>
                  <a:pt x="286483" y="690318"/>
                  <a:pt x="259556" y="721519"/>
                  <a:pt x="242887" y="700088"/>
                </a:cubicBezTo>
                <a:close/>
              </a:path>
            </a:pathLst>
          </a:custGeom>
          <a:gradFill>
            <a:gsLst>
              <a:gs pos="36000">
                <a:srgbClr val="FF0000"/>
              </a:gs>
              <a:gs pos="74000">
                <a:srgbClr val="00B050"/>
              </a:gs>
              <a:gs pos="83000">
                <a:srgbClr val="00B050"/>
              </a:gs>
              <a:gs pos="94690">
                <a:srgbClr val="00B050"/>
              </a:gs>
              <a:gs pos="40000">
                <a:srgbClr val="00B050"/>
              </a:gs>
            </a:gsLst>
            <a:lin ang="5400000" scaled="1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27016" y="1577012"/>
            <a:ext cx="2487980" cy="2214942"/>
          </a:xfrm>
          <a:custGeom>
            <a:avLst/>
            <a:gdLst>
              <a:gd name="connsiteX0" fmla="*/ 1193458 w 2487980"/>
              <a:gd name="connsiteY0" fmla="*/ 2214562 h 2214942"/>
              <a:gd name="connsiteX1" fmla="*/ 1207746 w 2487980"/>
              <a:gd name="connsiteY1" fmla="*/ 2143125 h 2214942"/>
              <a:gd name="connsiteX2" fmla="*/ 1307758 w 2487980"/>
              <a:gd name="connsiteY2" fmla="*/ 2143125 h 2214942"/>
              <a:gd name="connsiteX3" fmla="*/ 1350621 w 2487980"/>
              <a:gd name="connsiteY3" fmla="*/ 2128837 h 2214942"/>
              <a:gd name="connsiteX4" fmla="*/ 1479208 w 2487980"/>
              <a:gd name="connsiteY4" fmla="*/ 2100262 h 2214942"/>
              <a:gd name="connsiteX5" fmla="*/ 1493496 w 2487980"/>
              <a:gd name="connsiteY5" fmla="*/ 2057400 h 2214942"/>
              <a:gd name="connsiteX6" fmla="*/ 1479208 w 2487980"/>
              <a:gd name="connsiteY6" fmla="*/ 1957387 h 2214942"/>
              <a:gd name="connsiteX7" fmla="*/ 1407771 w 2487980"/>
              <a:gd name="connsiteY7" fmla="*/ 1871662 h 2214942"/>
              <a:gd name="connsiteX8" fmla="*/ 1364908 w 2487980"/>
              <a:gd name="connsiteY8" fmla="*/ 1857375 h 2214942"/>
              <a:gd name="connsiteX9" fmla="*/ 1279183 w 2487980"/>
              <a:gd name="connsiteY9" fmla="*/ 1728787 h 2214942"/>
              <a:gd name="connsiteX10" fmla="*/ 1250608 w 2487980"/>
              <a:gd name="connsiteY10" fmla="*/ 1685925 h 2214942"/>
              <a:gd name="connsiteX11" fmla="*/ 1236321 w 2487980"/>
              <a:gd name="connsiteY11" fmla="*/ 1600200 h 2214942"/>
              <a:gd name="connsiteX12" fmla="*/ 1264896 w 2487980"/>
              <a:gd name="connsiteY12" fmla="*/ 1557337 h 2214942"/>
              <a:gd name="connsiteX13" fmla="*/ 1307758 w 2487980"/>
              <a:gd name="connsiteY13" fmla="*/ 1543050 h 2214942"/>
              <a:gd name="connsiteX14" fmla="*/ 1479208 w 2487980"/>
              <a:gd name="connsiteY14" fmla="*/ 1528762 h 2214942"/>
              <a:gd name="connsiteX15" fmla="*/ 1564933 w 2487980"/>
              <a:gd name="connsiteY15" fmla="*/ 1443037 h 2214942"/>
              <a:gd name="connsiteX16" fmla="*/ 1593508 w 2487980"/>
              <a:gd name="connsiteY16" fmla="*/ 1400175 h 2214942"/>
              <a:gd name="connsiteX17" fmla="*/ 1664946 w 2487980"/>
              <a:gd name="connsiteY17" fmla="*/ 1314450 h 2214942"/>
              <a:gd name="connsiteX18" fmla="*/ 1693521 w 2487980"/>
              <a:gd name="connsiteY18" fmla="*/ 1228725 h 2214942"/>
              <a:gd name="connsiteX19" fmla="*/ 1707808 w 2487980"/>
              <a:gd name="connsiteY19" fmla="*/ 1171575 h 2214942"/>
              <a:gd name="connsiteX20" fmla="*/ 1793533 w 2487980"/>
              <a:gd name="connsiteY20" fmla="*/ 1085850 h 2214942"/>
              <a:gd name="connsiteX21" fmla="*/ 1822108 w 2487980"/>
              <a:gd name="connsiteY21" fmla="*/ 1042987 h 2214942"/>
              <a:gd name="connsiteX22" fmla="*/ 1836396 w 2487980"/>
              <a:gd name="connsiteY22" fmla="*/ 914400 h 2214942"/>
              <a:gd name="connsiteX23" fmla="*/ 1864971 w 2487980"/>
              <a:gd name="connsiteY23" fmla="*/ 871537 h 2214942"/>
              <a:gd name="connsiteX24" fmla="*/ 1964983 w 2487980"/>
              <a:gd name="connsiteY24" fmla="*/ 800100 h 2214942"/>
              <a:gd name="connsiteX25" fmla="*/ 1907833 w 2487980"/>
              <a:gd name="connsiteY25" fmla="*/ 785812 h 2214942"/>
              <a:gd name="connsiteX26" fmla="*/ 1922121 w 2487980"/>
              <a:gd name="connsiteY26" fmla="*/ 700087 h 2214942"/>
              <a:gd name="connsiteX27" fmla="*/ 2122146 w 2487980"/>
              <a:gd name="connsiteY27" fmla="*/ 714375 h 2214942"/>
              <a:gd name="connsiteX28" fmla="*/ 2207871 w 2487980"/>
              <a:gd name="connsiteY28" fmla="*/ 742950 h 2214942"/>
              <a:gd name="connsiteX29" fmla="*/ 2250733 w 2487980"/>
              <a:gd name="connsiteY29" fmla="*/ 757237 h 2214942"/>
              <a:gd name="connsiteX30" fmla="*/ 2393608 w 2487980"/>
              <a:gd name="connsiteY30" fmla="*/ 657225 h 2214942"/>
              <a:gd name="connsiteX31" fmla="*/ 2365033 w 2487980"/>
              <a:gd name="connsiteY31" fmla="*/ 614362 h 2214942"/>
              <a:gd name="connsiteX32" fmla="*/ 2365033 w 2487980"/>
              <a:gd name="connsiteY32" fmla="*/ 471487 h 2214942"/>
              <a:gd name="connsiteX33" fmla="*/ 2407896 w 2487980"/>
              <a:gd name="connsiteY33" fmla="*/ 442912 h 2214942"/>
              <a:gd name="connsiteX34" fmla="*/ 2479333 w 2487980"/>
              <a:gd name="connsiteY34" fmla="*/ 357187 h 2214942"/>
              <a:gd name="connsiteX35" fmla="*/ 2422183 w 2487980"/>
              <a:gd name="connsiteY35" fmla="*/ 85725 h 2214942"/>
              <a:gd name="connsiteX36" fmla="*/ 2379321 w 2487980"/>
              <a:gd name="connsiteY36" fmla="*/ 71437 h 2214942"/>
              <a:gd name="connsiteX37" fmla="*/ 2193583 w 2487980"/>
              <a:gd name="connsiteY37" fmla="*/ 85725 h 2214942"/>
              <a:gd name="connsiteX38" fmla="*/ 2107858 w 2487980"/>
              <a:gd name="connsiteY38" fmla="*/ 114300 h 2214942"/>
              <a:gd name="connsiteX39" fmla="*/ 2064996 w 2487980"/>
              <a:gd name="connsiteY39" fmla="*/ 128587 h 2214942"/>
              <a:gd name="connsiteX40" fmla="*/ 1979271 w 2487980"/>
              <a:gd name="connsiteY40" fmla="*/ 157162 h 2214942"/>
              <a:gd name="connsiteX41" fmla="*/ 1936408 w 2487980"/>
              <a:gd name="connsiteY41" fmla="*/ 171450 h 2214942"/>
              <a:gd name="connsiteX42" fmla="*/ 1793533 w 2487980"/>
              <a:gd name="connsiteY42" fmla="*/ 100012 h 2214942"/>
              <a:gd name="connsiteX43" fmla="*/ 1750671 w 2487980"/>
              <a:gd name="connsiteY43" fmla="*/ 57150 h 2214942"/>
              <a:gd name="connsiteX44" fmla="*/ 1664946 w 2487980"/>
              <a:gd name="connsiteY44" fmla="*/ 28575 h 2214942"/>
              <a:gd name="connsiteX45" fmla="*/ 1622083 w 2487980"/>
              <a:gd name="connsiteY45" fmla="*/ 14287 h 2214942"/>
              <a:gd name="connsiteX46" fmla="*/ 1579221 w 2487980"/>
              <a:gd name="connsiteY46" fmla="*/ 0 h 2214942"/>
              <a:gd name="connsiteX47" fmla="*/ 1364908 w 2487980"/>
              <a:gd name="connsiteY47" fmla="*/ 14287 h 2214942"/>
              <a:gd name="connsiteX48" fmla="*/ 1307758 w 2487980"/>
              <a:gd name="connsiteY48" fmla="*/ 28575 h 2214942"/>
              <a:gd name="connsiteX49" fmla="*/ 1222033 w 2487980"/>
              <a:gd name="connsiteY49" fmla="*/ 85725 h 2214942"/>
              <a:gd name="connsiteX50" fmla="*/ 1164883 w 2487980"/>
              <a:gd name="connsiteY50" fmla="*/ 171450 h 2214942"/>
              <a:gd name="connsiteX51" fmla="*/ 1179171 w 2487980"/>
              <a:gd name="connsiteY51" fmla="*/ 242887 h 2214942"/>
              <a:gd name="connsiteX52" fmla="*/ 1207746 w 2487980"/>
              <a:gd name="connsiteY52" fmla="*/ 414337 h 2214942"/>
              <a:gd name="connsiteX53" fmla="*/ 1222033 w 2487980"/>
              <a:gd name="connsiteY53" fmla="*/ 457200 h 2214942"/>
              <a:gd name="connsiteX54" fmla="*/ 1179171 w 2487980"/>
              <a:gd name="connsiteY54" fmla="*/ 471487 h 2214942"/>
              <a:gd name="connsiteX55" fmla="*/ 1036296 w 2487980"/>
              <a:gd name="connsiteY55" fmla="*/ 485775 h 2214942"/>
              <a:gd name="connsiteX56" fmla="*/ 1007721 w 2487980"/>
              <a:gd name="connsiteY56" fmla="*/ 542925 h 2214942"/>
              <a:gd name="connsiteX57" fmla="*/ 1093446 w 2487980"/>
              <a:gd name="connsiteY57" fmla="*/ 557212 h 2214942"/>
              <a:gd name="connsiteX58" fmla="*/ 1093446 w 2487980"/>
              <a:gd name="connsiteY58" fmla="*/ 657225 h 2214942"/>
              <a:gd name="connsiteX59" fmla="*/ 1022008 w 2487980"/>
              <a:gd name="connsiteY59" fmla="*/ 671512 h 2214942"/>
              <a:gd name="connsiteX60" fmla="*/ 1007721 w 2487980"/>
              <a:gd name="connsiteY60" fmla="*/ 714375 h 2214942"/>
              <a:gd name="connsiteX61" fmla="*/ 950571 w 2487980"/>
              <a:gd name="connsiteY61" fmla="*/ 871537 h 2214942"/>
              <a:gd name="connsiteX62" fmla="*/ 850558 w 2487980"/>
              <a:gd name="connsiteY62" fmla="*/ 885825 h 2214942"/>
              <a:gd name="connsiteX63" fmla="*/ 779121 w 2487980"/>
              <a:gd name="connsiteY63" fmla="*/ 971550 h 2214942"/>
              <a:gd name="connsiteX64" fmla="*/ 736258 w 2487980"/>
              <a:gd name="connsiteY64" fmla="*/ 1000125 h 2214942"/>
              <a:gd name="connsiteX65" fmla="*/ 707683 w 2487980"/>
              <a:gd name="connsiteY65" fmla="*/ 1042987 h 2214942"/>
              <a:gd name="connsiteX66" fmla="*/ 693396 w 2487980"/>
              <a:gd name="connsiteY66" fmla="*/ 1157287 h 2214942"/>
              <a:gd name="connsiteX67" fmla="*/ 650533 w 2487980"/>
              <a:gd name="connsiteY67" fmla="*/ 1171575 h 2214942"/>
              <a:gd name="connsiteX68" fmla="*/ 521946 w 2487980"/>
              <a:gd name="connsiteY68" fmla="*/ 1185862 h 2214942"/>
              <a:gd name="connsiteX69" fmla="*/ 479083 w 2487980"/>
              <a:gd name="connsiteY69" fmla="*/ 1214437 h 2214942"/>
              <a:gd name="connsiteX70" fmla="*/ 364783 w 2487980"/>
              <a:gd name="connsiteY70" fmla="*/ 1243012 h 2214942"/>
              <a:gd name="connsiteX71" fmla="*/ 7596 w 2487980"/>
              <a:gd name="connsiteY71" fmla="*/ 1228725 h 2214942"/>
              <a:gd name="connsiteX72" fmla="*/ 21883 w 2487980"/>
              <a:gd name="connsiteY72" fmla="*/ 1285875 h 2214942"/>
              <a:gd name="connsiteX73" fmla="*/ 64746 w 2487980"/>
              <a:gd name="connsiteY73" fmla="*/ 1314450 h 2214942"/>
              <a:gd name="connsiteX74" fmla="*/ 121896 w 2487980"/>
              <a:gd name="connsiteY74" fmla="*/ 1400175 h 2214942"/>
              <a:gd name="connsiteX75" fmla="*/ 150471 w 2487980"/>
              <a:gd name="connsiteY75" fmla="*/ 1443037 h 2214942"/>
              <a:gd name="connsiteX76" fmla="*/ 193333 w 2487980"/>
              <a:gd name="connsiteY76" fmla="*/ 1457325 h 2214942"/>
              <a:gd name="connsiteX77" fmla="*/ 221908 w 2487980"/>
              <a:gd name="connsiteY77" fmla="*/ 1500187 h 2214942"/>
              <a:gd name="connsiteX78" fmla="*/ 264771 w 2487980"/>
              <a:gd name="connsiteY78" fmla="*/ 1528762 h 2214942"/>
              <a:gd name="connsiteX79" fmla="*/ 293346 w 2487980"/>
              <a:gd name="connsiteY79" fmla="*/ 1671637 h 2214942"/>
              <a:gd name="connsiteX80" fmla="*/ 307633 w 2487980"/>
              <a:gd name="connsiteY80" fmla="*/ 1714500 h 2214942"/>
              <a:gd name="connsiteX81" fmla="*/ 264771 w 2487980"/>
              <a:gd name="connsiteY81" fmla="*/ 1743075 h 2214942"/>
              <a:gd name="connsiteX82" fmla="*/ 164758 w 2487980"/>
              <a:gd name="connsiteY82" fmla="*/ 1771650 h 2214942"/>
              <a:gd name="connsiteX83" fmla="*/ 136183 w 2487980"/>
              <a:gd name="connsiteY83" fmla="*/ 1814512 h 2214942"/>
              <a:gd name="connsiteX84" fmla="*/ 150471 w 2487980"/>
              <a:gd name="connsiteY84" fmla="*/ 1857375 h 2214942"/>
              <a:gd name="connsiteX85" fmla="*/ 164758 w 2487980"/>
              <a:gd name="connsiteY85" fmla="*/ 1928812 h 2214942"/>
              <a:gd name="connsiteX86" fmla="*/ 207621 w 2487980"/>
              <a:gd name="connsiteY86" fmla="*/ 1957387 h 2214942"/>
              <a:gd name="connsiteX87" fmla="*/ 393358 w 2487980"/>
              <a:gd name="connsiteY87" fmla="*/ 1928812 h 2214942"/>
              <a:gd name="connsiteX88" fmla="*/ 479083 w 2487980"/>
              <a:gd name="connsiteY88" fmla="*/ 1900237 h 2214942"/>
              <a:gd name="connsiteX89" fmla="*/ 693396 w 2487980"/>
              <a:gd name="connsiteY89" fmla="*/ 1885950 h 2214942"/>
              <a:gd name="connsiteX90" fmla="*/ 736258 w 2487980"/>
              <a:gd name="connsiteY90" fmla="*/ 1871662 h 2214942"/>
              <a:gd name="connsiteX91" fmla="*/ 850558 w 2487980"/>
              <a:gd name="connsiteY91" fmla="*/ 1900237 h 2214942"/>
              <a:gd name="connsiteX92" fmla="*/ 879133 w 2487980"/>
              <a:gd name="connsiteY92" fmla="*/ 1943100 h 2214942"/>
              <a:gd name="connsiteX93" fmla="*/ 936283 w 2487980"/>
              <a:gd name="connsiteY93" fmla="*/ 2028825 h 2214942"/>
              <a:gd name="connsiteX94" fmla="*/ 979146 w 2487980"/>
              <a:gd name="connsiteY94" fmla="*/ 2043112 h 2214942"/>
              <a:gd name="connsiteX95" fmla="*/ 1050583 w 2487980"/>
              <a:gd name="connsiteY95" fmla="*/ 2143125 h 2214942"/>
              <a:gd name="connsiteX96" fmla="*/ 1093446 w 2487980"/>
              <a:gd name="connsiteY96" fmla="*/ 2171700 h 2214942"/>
              <a:gd name="connsiteX97" fmla="*/ 1193458 w 2487980"/>
              <a:gd name="connsiteY97" fmla="*/ 2214562 h 221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487980" h="2214942">
                <a:moveTo>
                  <a:pt x="1193458" y="2214562"/>
                </a:moveTo>
                <a:cubicBezTo>
                  <a:pt x="1212508" y="2209800"/>
                  <a:pt x="1194276" y="2163330"/>
                  <a:pt x="1207746" y="2143125"/>
                </a:cubicBezTo>
                <a:cubicBezTo>
                  <a:pt x="1228244" y="2112379"/>
                  <a:pt x="1289446" y="2138547"/>
                  <a:pt x="1307758" y="2143125"/>
                </a:cubicBezTo>
                <a:cubicBezTo>
                  <a:pt x="1322046" y="2138362"/>
                  <a:pt x="1336140" y="2132974"/>
                  <a:pt x="1350621" y="2128837"/>
                </a:cubicBezTo>
                <a:cubicBezTo>
                  <a:pt x="1397690" y="2115389"/>
                  <a:pt x="1430118" y="2110080"/>
                  <a:pt x="1479208" y="2100262"/>
                </a:cubicBezTo>
                <a:cubicBezTo>
                  <a:pt x="1483971" y="2085975"/>
                  <a:pt x="1493496" y="2072460"/>
                  <a:pt x="1493496" y="2057400"/>
                </a:cubicBezTo>
                <a:cubicBezTo>
                  <a:pt x="1493496" y="2023724"/>
                  <a:pt x="1488885" y="1989643"/>
                  <a:pt x="1479208" y="1957387"/>
                </a:cubicBezTo>
                <a:cubicBezTo>
                  <a:pt x="1472619" y="1935425"/>
                  <a:pt x="1423715" y="1882291"/>
                  <a:pt x="1407771" y="1871662"/>
                </a:cubicBezTo>
                <a:cubicBezTo>
                  <a:pt x="1395240" y="1863308"/>
                  <a:pt x="1379196" y="1862137"/>
                  <a:pt x="1364908" y="1857375"/>
                </a:cubicBezTo>
                <a:lnTo>
                  <a:pt x="1279183" y="1728787"/>
                </a:lnTo>
                <a:lnTo>
                  <a:pt x="1250608" y="1685925"/>
                </a:lnTo>
                <a:cubicBezTo>
                  <a:pt x="1245846" y="1657350"/>
                  <a:pt x="1233122" y="1628992"/>
                  <a:pt x="1236321" y="1600200"/>
                </a:cubicBezTo>
                <a:cubicBezTo>
                  <a:pt x="1238217" y="1583133"/>
                  <a:pt x="1251487" y="1568064"/>
                  <a:pt x="1264896" y="1557337"/>
                </a:cubicBezTo>
                <a:cubicBezTo>
                  <a:pt x="1276656" y="1547929"/>
                  <a:pt x="1292830" y="1545040"/>
                  <a:pt x="1307758" y="1543050"/>
                </a:cubicBezTo>
                <a:cubicBezTo>
                  <a:pt x="1364603" y="1535471"/>
                  <a:pt x="1422058" y="1533525"/>
                  <a:pt x="1479208" y="1528762"/>
                </a:cubicBezTo>
                <a:cubicBezTo>
                  <a:pt x="1507783" y="1500187"/>
                  <a:pt x="1542517" y="1476661"/>
                  <a:pt x="1564933" y="1443037"/>
                </a:cubicBezTo>
                <a:cubicBezTo>
                  <a:pt x="1574458" y="1428750"/>
                  <a:pt x="1582515" y="1413366"/>
                  <a:pt x="1593508" y="1400175"/>
                </a:cubicBezTo>
                <a:cubicBezTo>
                  <a:pt x="1685182" y="1290166"/>
                  <a:pt x="1594000" y="1420867"/>
                  <a:pt x="1664946" y="1314450"/>
                </a:cubicBezTo>
                <a:cubicBezTo>
                  <a:pt x="1674471" y="1285875"/>
                  <a:pt x="1686216" y="1257946"/>
                  <a:pt x="1693521" y="1228725"/>
                </a:cubicBezTo>
                <a:cubicBezTo>
                  <a:pt x="1698283" y="1209675"/>
                  <a:pt x="1696547" y="1187662"/>
                  <a:pt x="1707808" y="1171575"/>
                </a:cubicBezTo>
                <a:cubicBezTo>
                  <a:pt x="1730982" y="1138469"/>
                  <a:pt x="1771117" y="1119474"/>
                  <a:pt x="1793533" y="1085850"/>
                </a:cubicBezTo>
                <a:lnTo>
                  <a:pt x="1822108" y="1042987"/>
                </a:lnTo>
                <a:cubicBezTo>
                  <a:pt x="1826871" y="1000125"/>
                  <a:pt x="1825936" y="956238"/>
                  <a:pt x="1836396" y="914400"/>
                </a:cubicBezTo>
                <a:cubicBezTo>
                  <a:pt x="1840561" y="897741"/>
                  <a:pt x="1852829" y="883679"/>
                  <a:pt x="1864971" y="871537"/>
                </a:cubicBezTo>
                <a:cubicBezTo>
                  <a:pt x="1882690" y="853818"/>
                  <a:pt x="1940648" y="816323"/>
                  <a:pt x="1964983" y="800100"/>
                </a:cubicBezTo>
                <a:cubicBezTo>
                  <a:pt x="1945933" y="795337"/>
                  <a:pt x="1915568" y="803861"/>
                  <a:pt x="1907833" y="785812"/>
                </a:cubicBezTo>
                <a:cubicBezTo>
                  <a:pt x="1896422" y="759185"/>
                  <a:pt x="1894638" y="709248"/>
                  <a:pt x="1922121" y="700087"/>
                </a:cubicBezTo>
                <a:cubicBezTo>
                  <a:pt x="1985536" y="678949"/>
                  <a:pt x="2055471" y="709612"/>
                  <a:pt x="2122146" y="714375"/>
                </a:cubicBezTo>
                <a:lnTo>
                  <a:pt x="2207871" y="742950"/>
                </a:lnTo>
                <a:lnTo>
                  <a:pt x="2250733" y="757237"/>
                </a:lnTo>
                <a:cubicBezTo>
                  <a:pt x="2396325" y="744002"/>
                  <a:pt x="2438805" y="792814"/>
                  <a:pt x="2393608" y="657225"/>
                </a:cubicBezTo>
                <a:cubicBezTo>
                  <a:pt x="2388178" y="640935"/>
                  <a:pt x="2374558" y="628650"/>
                  <a:pt x="2365033" y="614362"/>
                </a:cubicBezTo>
                <a:cubicBezTo>
                  <a:pt x="2346740" y="559481"/>
                  <a:pt x="2333762" y="541846"/>
                  <a:pt x="2365033" y="471487"/>
                </a:cubicBezTo>
                <a:cubicBezTo>
                  <a:pt x="2372007" y="455795"/>
                  <a:pt x="2394704" y="453905"/>
                  <a:pt x="2407896" y="442912"/>
                </a:cubicBezTo>
                <a:cubicBezTo>
                  <a:pt x="2449149" y="408535"/>
                  <a:pt x="2451237" y="399332"/>
                  <a:pt x="2479333" y="357187"/>
                </a:cubicBezTo>
                <a:cubicBezTo>
                  <a:pt x="2469301" y="186643"/>
                  <a:pt x="2531413" y="140341"/>
                  <a:pt x="2422183" y="85725"/>
                </a:cubicBezTo>
                <a:cubicBezTo>
                  <a:pt x="2408713" y="78990"/>
                  <a:pt x="2393608" y="76200"/>
                  <a:pt x="2379321" y="71437"/>
                </a:cubicBezTo>
                <a:cubicBezTo>
                  <a:pt x="2317408" y="76200"/>
                  <a:pt x="2254919" y="76040"/>
                  <a:pt x="2193583" y="85725"/>
                </a:cubicBezTo>
                <a:cubicBezTo>
                  <a:pt x="2163831" y="90423"/>
                  <a:pt x="2136433" y="104775"/>
                  <a:pt x="2107858" y="114300"/>
                </a:cubicBezTo>
                <a:lnTo>
                  <a:pt x="2064996" y="128587"/>
                </a:lnTo>
                <a:lnTo>
                  <a:pt x="1979271" y="157162"/>
                </a:lnTo>
                <a:lnTo>
                  <a:pt x="1936408" y="171450"/>
                </a:lnTo>
                <a:cubicBezTo>
                  <a:pt x="1871877" y="155317"/>
                  <a:pt x="1850234" y="156713"/>
                  <a:pt x="1793533" y="100012"/>
                </a:cubicBezTo>
                <a:cubicBezTo>
                  <a:pt x="1779246" y="85725"/>
                  <a:pt x="1768334" y="66963"/>
                  <a:pt x="1750671" y="57150"/>
                </a:cubicBezTo>
                <a:cubicBezTo>
                  <a:pt x="1724341" y="42522"/>
                  <a:pt x="1693521" y="38100"/>
                  <a:pt x="1664946" y="28575"/>
                </a:cubicBezTo>
                <a:lnTo>
                  <a:pt x="1622083" y="14287"/>
                </a:lnTo>
                <a:lnTo>
                  <a:pt x="1579221" y="0"/>
                </a:lnTo>
                <a:cubicBezTo>
                  <a:pt x="1507783" y="4762"/>
                  <a:pt x="1436111" y="6792"/>
                  <a:pt x="1364908" y="14287"/>
                </a:cubicBezTo>
                <a:cubicBezTo>
                  <a:pt x="1345380" y="16343"/>
                  <a:pt x="1325321" y="19793"/>
                  <a:pt x="1307758" y="28575"/>
                </a:cubicBezTo>
                <a:cubicBezTo>
                  <a:pt x="1277041" y="43934"/>
                  <a:pt x="1222033" y="85725"/>
                  <a:pt x="1222033" y="85725"/>
                </a:cubicBezTo>
                <a:cubicBezTo>
                  <a:pt x="1202983" y="114300"/>
                  <a:pt x="1158148" y="137774"/>
                  <a:pt x="1164883" y="171450"/>
                </a:cubicBezTo>
                <a:cubicBezTo>
                  <a:pt x="1169646" y="195262"/>
                  <a:pt x="1175179" y="218933"/>
                  <a:pt x="1179171" y="242887"/>
                </a:cubicBezTo>
                <a:cubicBezTo>
                  <a:pt x="1191272" y="315491"/>
                  <a:pt x="1190906" y="346978"/>
                  <a:pt x="1207746" y="414337"/>
                </a:cubicBezTo>
                <a:cubicBezTo>
                  <a:pt x="1211399" y="428948"/>
                  <a:pt x="1217271" y="442912"/>
                  <a:pt x="1222033" y="457200"/>
                </a:cubicBezTo>
                <a:cubicBezTo>
                  <a:pt x="1207746" y="461962"/>
                  <a:pt x="1194056" y="469197"/>
                  <a:pt x="1179171" y="471487"/>
                </a:cubicBezTo>
                <a:cubicBezTo>
                  <a:pt x="1131865" y="478765"/>
                  <a:pt x="1080477" y="467366"/>
                  <a:pt x="1036296" y="485775"/>
                </a:cubicBezTo>
                <a:cubicBezTo>
                  <a:pt x="1016636" y="493967"/>
                  <a:pt x="1017246" y="523875"/>
                  <a:pt x="1007721" y="542925"/>
                </a:cubicBezTo>
                <a:cubicBezTo>
                  <a:pt x="1036296" y="547687"/>
                  <a:pt x="1068294" y="542839"/>
                  <a:pt x="1093446" y="557212"/>
                </a:cubicBezTo>
                <a:cubicBezTo>
                  <a:pt x="1118361" y="571449"/>
                  <a:pt x="1105625" y="647076"/>
                  <a:pt x="1093446" y="657225"/>
                </a:cubicBezTo>
                <a:cubicBezTo>
                  <a:pt x="1074790" y="672771"/>
                  <a:pt x="1045821" y="666750"/>
                  <a:pt x="1022008" y="671512"/>
                </a:cubicBezTo>
                <a:cubicBezTo>
                  <a:pt x="1017246" y="685800"/>
                  <a:pt x="1010197" y="699519"/>
                  <a:pt x="1007721" y="714375"/>
                </a:cubicBezTo>
                <a:cubicBezTo>
                  <a:pt x="995742" y="786250"/>
                  <a:pt x="1027642" y="848416"/>
                  <a:pt x="950571" y="871537"/>
                </a:cubicBezTo>
                <a:cubicBezTo>
                  <a:pt x="918315" y="881214"/>
                  <a:pt x="883896" y="881062"/>
                  <a:pt x="850558" y="885825"/>
                </a:cubicBezTo>
                <a:cubicBezTo>
                  <a:pt x="822462" y="927968"/>
                  <a:pt x="820372" y="937174"/>
                  <a:pt x="779121" y="971550"/>
                </a:cubicBezTo>
                <a:cubicBezTo>
                  <a:pt x="765929" y="982543"/>
                  <a:pt x="750546" y="990600"/>
                  <a:pt x="736258" y="1000125"/>
                </a:cubicBezTo>
                <a:cubicBezTo>
                  <a:pt x="726733" y="1014412"/>
                  <a:pt x="712201" y="1026421"/>
                  <a:pt x="707683" y="1042987"/>
                </a:cubicBezTo>
                <a:cubicBezTo>
                  <a:pt x="697580" y="1080031"/>
                  <a:pt x="708990" y="1122200"/>
                  <a:pt x="693396" y="1157287"/>
                </a:cubicBezTo>
                <a:cubicBezTo>
                  <a:pt x="687279" y="1171050"/>
                  <a:pt x="665389" y="1169099"/>
                  <a:pt x="650533" y="1171575"/>
                </a:cubicBezTo>
                <a:cubicBezTo>
                  <a:pt x="607994" y="1178665"/>
                  <a:pt x="564808" y="1181100"/>
                  <a:pt x="521946" y="1185862"/>
                </a:cubicBezTo>
                <a:cubicBezTo>
                  <a:pt x="507658" y="1195387"/>
                  <a:pt x="494442" y="1206758"/>
                  <a:pt x="479083" y="1214437"/>
                </a:cubicBezTo>
                <a:cubicBezTo>
                  <a:pt x="449790" y="1229084"/>
                  <a:pt x="391961" y="1237577"/>
                  <a:pt x="364783" y="1243012"/>
                </a:cubicBezTo>
                <a:cubicBezTo>
                  <a:pt x="245721" y="1238250"/>
                  <a:pt x="125833" y="1213945"/>
                  <a:pt x="7596" y="1228725"/>
                </a:cubicBezTo>
                <a:cubicBezTo>
                  <a:pt x="-11889" y="1231161"/>
                  <a:pt x="10991" y="1269537"/>
                  <a:pt x="21883" y="1285875"/>
                </a:cubicBezTo>
                <a:cubicBezTo>
                  <a:pt x="31408" y="1300163"/>
                  <a:pt x="50458" y="1304925"/>
                  <a:pt x="64746" y="1314450"/>
                </a:cubicBezTo>
                <a:lnTo>
                  <a:pt x="121896" y="1400175"/>
                </a:lnTo>
                <a:cubicBezTo>
                  <a:pt x="131421" y="1414462"/>
                  <a:pt x="134181" y="1437607"/>
                  <a:pt x="150471" y="1443037"/>
                </a:cubicBezTo>
                <a:lnTo>
                  <a:pt x="193333" y="1457325"/>
                </a:lnTo>
                <a:cubicBezTo>
                  <a:pt x="202858" y="1471612"/>
                  <a:pt x="209766" y="1488045"/>
                  <a:pt x="221908" y="1500187"/>
                </a:cubicBezTo>
                <a:cubicBezTo>
                  <a:pt x="234050" y="1512329"/>
                  <a:pt x="258167" y="1512911"/>
                  <a:pt x="264771" y="1528762"/>
                </a:cubicBezTo>
                <a:cubicBezTo>
                  <a:pt x="283451" y="1573594"/>
                  <a:pt x="282425" y="1624313"/>
                  <a:pt x="293346" y="1671637"/>
                </a:cubicBezTo>
                <a:cubicBezTo>
                  <a:pt x="296732" y="1686312"/>
                  <a:pt x="302871" y="1700212"/>
                  <a:pt x="307633" y="1714500"/>
                </a:cubicBezTo>
                <a:cubicBezTo>
                  <a:pt x="293346" y="1724025"/>
                  <a:pt x="280714" y="1736698"/>
                  <a:pt x="264771" y="1743075"/>
                </a:cubicBezTo>
                <a:cubicBezTo>
                  <a:pt x="232579" y="1755952"/>
                  <a:pt x="195067" y="1754812"/>
                  <a:pt x="164758" y="1771650"/>
                </a:cubicBezTo>
                <a:cubicBezTo>
                  <a:pt x="149748" y="1779989"/>
                  <a:pt x="145708" y="1800225"/>
                  <a:pt x="136183" y="1814512"/>
                </a:cubicBezTo>
                <a:cubicBezTo>
                  <a:pt x="140946" y="1828800"/>
                  <a:pt x="146818" y="1842764"/>
                  <a:pt x="150471" y="1857375"/>
                </a:cubicBezTo>
                <a:cubicBezTo>
                  <a:pt x="156361" y="1880934"/>
                  <a:pt x="152710" y="1907728"/>
                  <a:pt x="164758" y="1928812"/>
                </a:cubicBezTo>
                <a:cubicBezTo>
                  <a:pt x="173278" y="1943721"/>
                  <a:pt x="193333" y="1947862"/>
                  <a:pt x="207621" y="1957387"/>
                </a:cubicBezTo>
                <a:cubicBezTo>
                  <a:pt x="298185" y="1947325"/>
                  <a:pt x="320569" y="1950649"/>
                  <a:pt x="393358" y="1928812"/>
                </a:cubicBezTo>
                <a:cubicBezTo>
                  <a:pt x="422208" y="1920157"/>
                  <a:pt x="449029" y="1902241"/>
                  <a:pt x="479083" y="1900237"/>
                </a:cubicBezTo>
                <a:lnTo>
                  <a:pt x="693396" y="1885950"/>
                </a:lnTo>
                <a:cubicBezTo>
                  <a:pt x="707683" y="1881187"/>
                  <a:pt x="721198" y="1871662"/>
                  <a:pt x="736258" y="1871662"/>
                </a:cubicBezTo>
                <a:cubicBezTo>
                  <a:pt x="770738" y="1871662"/>
                  <a:pt x="816736" y="1888963"/>
                  <a:pt x="850558" y="1900237"/>
                </a:cubicBezTo>
                <a:cubicBezTo>
                  <a:pt x="860083" y="1914525"/>
                  <a:pt x="871454" y="1927741"/>
                  <a:pt x="879133" y="1943100"/>
                </a:cubicBezTo>
                <a:cubicBezTo>
                  <a:pt x="905346" y="1995525"/>
                  <a:pt x="875346" y="1988200"/>
                  <a:pt x="936283" y="2028825"/>
                </a:cubicBezTo>
                <a:cubicBezTo>
                  <a:pt x="948814" y="2037179"/>
                  <a:pt x="964858" y="2038350"/>
                  <a:pt x="979146" y="2043112"/>
                </a:cubicBezTo>
                <a:cubicBezTo>
                  <a:pt x="1008034" y="2100888"/>
                  <a:pt x="1000936" y="2101752"/>
                  <a:pt x="1050583" y="2143125"/>
                </a:cubicBezTo>
                <a:cubicBezTo>
                  <a:pt x="1063775" y="2154118"/>
                  <a:pt x="1076683" y="2167975"/>
                  <a:pt x="1093446" y="2171700"/>
                </a:cubicBezTo>
                <a:cubicBezTo>
                  <a:pt x="1121341" y="2177899"/>
                  <a:pt x="1174408" y="2219324"/>
                  <a:pt x="1193458" y="22145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390621" y="4166392"/>
            <a:ext cx="1185863" cy="571500"/>
          </a:xfrm>
          <a:custGeom>
            <a:avLst/>
            <a:gdLst>
              <a:gd name="connsiteX0" fmla="*/ 0 w 1185863"/>
              <a:gd name="connsiteY0" fmla="*/ 442912 h 571500"/>
              <a:gd name="connsiteX1" fmla="*/ 71437 w 1185863"/>
              <a:gd name="connsiteY1" fmla="*/ 385762 h 571500"/>
              <a:gd name="connsiteX2" fmla="*/ 85725 w 1185863"/>
              <a:gd name="connsiteY2" fmla="*/ 342900 h 571500"/>
              <a:gd name="connsiteX3" fmla="*/ 171450 w 1185863"/>
              <a:gd name="connsiteY3" fmla="*/ 271462 h 571500"/>
              <a:gd name="connsiteX4" fmla="*/ 214312 w 1185863"/>
              <a:gd name="connsiteY4" fmla="*/ 257175 h 571500"/>
              <a:gd name="connsiteX5" fmla="*/ 342900 w 1185863"/>
              <a:gd name="connsiteY5" fmla="*/ 157162 h 571500"/>
              <a:gd name="connsiteX6" fmla="*/ 385762 w 1185863"/>
              <a:gd name="connsiteY6" fmla="*/ 128587 h 571500"/>
              <a:gd name="connsiteX7" fmla="*/ 442912 w 1185863"/>
              <a:gd name="connsiteY7" fmla="*/ 114300 h 571500"/>
              <a:gd name="connsiteX8" fmla="*/ 485775 w 1185863"/>
              <a:gd name="connsiteY8" fmla="*/ 85725 h 571500"/>
              <a:gd name="connsiteX9" fmla="*/ 628650 w 1185863"/>
              <a:gd name="connsiteY9" fmla="*/ 42862 h 571500"/>
              <a:gd name="connsiteX10" fmla="*/ 671512 w 1185863"/>
              <a:gd name="connsiteY10" fmla="*/ 28575 h 571500"/>
              <a:gd name="connsiteX11" fmla="*/ 771525 w 1185863"/>
              <a:gd name="connsiteY11" fmla="*/ 0 h 571500"/>
              <a:gd name="connsiteX12" fmla="*/ 842962 w 1185863"/>
              <a:gd name="connsiteY12" fmla="*/ 14287 h 571500"/>
              <a:gd name="connsiteX13" fmla="*/ 928687 w 1185863"/>
              <a:gd name="connsiteY13" fmla="*/ 85725 h 571500"/>
              <a:gd name="connsiteX14" fmla="*/ 971550 w 1185863"/>
              <a:gd name="connsiteY14" fmla="*/ 114300 h 571500"/>
              <a:gd name="connsiteX15" fmla="*/ 1042987 w 1185863"/>
              <a:gd name="connsiteY15" fmla="*/ 200025 h 571500"/>
              <a:gd name="connsiteX16" fmla="*/ 1085850 w 1185863"/>
              <a:gd name="connsiteY16" fmla="*/ 228600 h 571500"/>
              <a:gd name="connsiteX17" fmla="*/ 1114425 w 1185863"/>
              <a:gd name="connsiteY17" fmla="*/ 271462 h 571500"/>
              <a:gd name="connsiteX18" fmla="*/ 1157287 w 1185863"/>
              <a:gd name="connsiteY18" fmla="*/ 314325 h 571500"/>
              <a:gd name="connsiteX19" fmla="*/ 1171575 w 1185863"/>
              <a:gd name="connsiteY19" fmla="*/ 357187 h 571500"/>
              <a:gd name="connsiteX20" fmla="*/ 1171575 w 1185863"/>
              <a:gd name="connsiteY20" fmla="*/ 485775 h 571500"/>
              <a:gd name="connsiteX21" fmla="*/ 1114425 w 1185863"/>
              <a:gd name="connsiteY21" fmla="*/ 500062 h 571500"/>
              <a:gd name="connsiteX22" fmla="*/ 1028700 w 1185863"/>
              <a:gd name="connsiteY22" fmla="*/ 528637 h 571500"/>
              <a:gd name="connsiteX23" fmla="*/ 557212 w 1185863"/>
              <a:gd name="connsiteY23" fmla="*/ 542925 h 571500"/>
              <a:gd name="connsiteX24" fmla="*/ 457200 w 1185863"/>
              <a:gd name="connsiteY24" fmla="*/ 557212 h 571500"/>
              <a:gd name="connsiteX25" fmla="*/ 414337 w 1185863"/>
              <a:gd name="connsiteY25" fmla="*/ 571500 h 571500"/>
              <a:gd name="connsiteX26" fmla="*/ 300037 w 1185863"/>
              <a:gd name="connsiteY26" fmla="*/ 557212 h 571500"/>
              <a:gd name="connsiteX27" fmla="*/ 257175 w 1185863"/>
              <a:gd name="connsiteY27" fmla="*/ 542925 h 571500"/>
              <a:gd name="connsiteX28" fmla="*/ 200025 w 1185863"/>
              <a:gd name="connsiteY28" fmla="*/ 500062 h 571500"/>
              <a:gd name="connsiteX29" fmla="*/ 71437 w 1185863"/>
              <a:gd name="connsiteY29" fmla="*/ 428625 h 571500"/>
              <a:gd name="connsiteX30" fmla="*/ 0 w 1185863"/>
              <a:gd name="connsiteY30" fmla="*/ 442912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85863" h="571500">
                <a:moveTo>
                  <a:pt x="0" y="442912"/>
                </a:moveTo>
                <a:cubicBezTo>
                  <a:pt x="0" y="435768"/>
                  <a:pt x="51591" y="408915"/>
                  <a:pt x="71437" y="385762"/>
                </a:cubicBezTo>
                <a:cubicBezTo>
                  <a:pt x="81238" y="374327"/>
                  <a:pt x="77371" y="355431"/>
                  <a:pt x="85725" y="342900"/>
                </a:cubicBezTo>
                <a:cubicBezTo>
                  <a:pt x="101525" y="319199"/>
                  <a:pt x="145092" y="284641"/>
                  <a:pt x="171450" y="271462"/>
                </a:cubicBezTo>
                <a:cubicBezTo>
                  <a:pt x="184920" y="264727"/>
                  <a:pt x="200025" y="261937"/>
                  <a:pt x="214312" y="257175"/>
                </a:cubicBezTo>
                <a:cubicBezTo>
                  <a:pt x="281460" y="190027"/>
                  <a:pt x="240362" y="225521"/>
                  <a:pt x="342900" y="157162"/>
                </a:cubicBezTo>
                <a:cubicBezTo>
                  <a:pt x="357187" y="147637"/>
                  <a:pt x="369103" y="132752"/>
                  <a:pt x="385762" y="128587"/>
                </a:cubicBezTo>
                <a:lnTo>
                  <a:pt x="442912" y="114300"/>
                </a:lnTo>
                <a:cubicBezTo>
                  <a:pt x="457200" y="104775"/>
                  <a:pt x="470083" y="92699"/>
                  <a:pt x="485775" y="85725"/>
                </a:cubicBezTo>
                <a:cubicBezTo>
                  <a:pt x="546885" y="58565"/>
                  <a:pt x="570470" y="59485"/>
                  <a:pt x="628650" y="42862"/>
                </a:cubicBezTo>
                <a:cubicBezTo>
                  <a:pt x="643131" y="38725"/>
                  <a:pt x="657031" y="32712"/>
                  <a:pt x="671512" y="28575"/>
                </a:cubicBezTo>
                <a:cubicBezTo>
                  <a:pt x="797101" y="-7308"/>
                  <a:pt x="668748" y="34257"/>
                  <a:pt x="771525" y="0"/>
                </a:cubicBezTo>
                <a:cubicBezTo>
                  <a:pt x="795337" y="4762"/>
                  <a:pt x="820224" y="5760"/>
                  <a:pt x="842962" y="14287"/>
                </a:cubicBezTo>
                <a:cubicBezTo>
                  <a:pt x="881663" y="28800"/>
                  <a:pt x="898363" y="60455"/>
                  <a:pt x="928687" y="85725"/>
                </a:cubicBezTo>
                <a:cubicBezTo>
                  <a:pt x="941879" y="96718"/>
                  <a:pt x="958358" y="103307"/>
                  <a:pt x="971550" y="114300"/>
                </a:cubicBezTo>
                <a:cubicBezTo>
                  <a:pt x="1111984" y="231328"/>
                  <a:pt x="930601" y="87639"/>
                  <a:pt x="1042987" y="200025"/>
                </a:cubicBezTo>
                <a:cubicBezTo>
                  <a:pt x="1055129" y="212167"/>
                  <a:pt x="1071562" y="219075"/>
                  <a:pt x="1085850" y="228600"/>
                </a:cubicBezTo>
                <a:cubicBezTo>
                  <a:pt x="1095375" y="242887"/>
                  <a:pt x="1103432" y="258271"/>
                  <a:pt x="1114425" y="271462"/>
                </a:cubicBezTo>
                <a:cubicBezTo>
                  <a:pt x="1127360" y="286984"/>
                  <a:pt x="1146079" y="297513"/>
                  <a:pt x="1157287" y="314325"/>
                </a:cubicBezTo>
                <a:cubicBezTo>
                  <a:pt x="1165641" y="326856"/>
                  <a:pt x="1166812" y="342900"/>
                  <a:pt x="1171575" y="357187"/>
                </a:cubicBezTo>
                <a:cubicBezTo>
                  <a:pt x="1173746" y="370212"/>
                  <a:pt x="1202609" y="460948"/>
                  <a:pt x="1171575" y="485775"/>
                </a:cubicBezTo>
                <a:cubicBezTo>
                  <a:pt x="1156242" y="498042"/>
                  <a:pt x="1133233" y="494420"/>
                  <a:pt x="1114425" y="500062"/>
                </a:cubicBezTo>
                <a:cubicBezTo>
                  <a:pt x="1085575" y="508717"/>
                  <a:pt x="1058807" y="527725"/>
                  <a:pt x="1028700" y="528637"/>
                </a:cubicBezTo>
                <a:lnTo>
                  <a:pt x="557212" y="542925"/>
                </a:lnTo>
                <a:cubicBezTo>
                  <a:pt x="523875" y="547687"/>
                  <a:pt x="490222" y="550608"/>
                  <a:pt x="457200" y="557212"/>
                </a:cubicBezTo>
                <a:cubicBezTo>
                  <a:pt x="442432" y="560166"/>
                  <a:pt x="429398" y="571500"/>
                  <a:pt x="414337" y="571500"/>
                </a:cubicBezTo>
                <a:cubicBezTo>
                  <a:pt x="375940" y="571500"/>
                  <a:pt x="338137" y="561975"/>
                  <a:pt x="300037" y="557212"/>
                </a:cubicBezTo>
                <a:cubicBezTo>
                  <a:pt x="285750" y="552450"/>
                  <a:pt x="270251" y="550397"/>
                  <a:pt x="257175" y="542925"/>
                </a:cubicBezTo>
                <a:cubicBezTo>
                  <a:pt x="236500" y="531111"/>
                  <a:pt x="219533" y="513718"/>
                  <a:pt x="200025" y="500062"/>
                </a:cubicBezTo>
                <a:cubicBezTo>
                  <a:pt x="154193" y="467979"/>
                  <a:pt x="123891" y="439115"/>
                  <a:pt x="71437" y="428625"/>
                </a:cubicBezTo>
                <a:cubicBezTo>
                  <a:pt x="62097" y="426757"/>
                  <a:pt x="0" y="450056"/>
                  <a:pt x="0" y="442912"/>
                </a:cubicBezTo>
                <a:close/>
              </a:path>
            </a:pathLst>
          </a:custGeom>
          <a:solidFill>
            <a:srgbClr val="B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3033896" y="3294856"/>
            <a:ext cx="533400" cy="304800"/>
          </a:xfrm>
          <a:prstGeom prst="flowChartDecision">
            <a:avLst/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3654957" y="3294856"/>
            <a:ext cx="533400" cy="304800"/>
          </a:xfrm>
          <a:prstGeom prst="flowChartDecision">
            <a:avLst/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4272289" y="3294856"/>
            <a:ext cx="533400" cy="304800"/>
          </a:xfrm>
          <a:prstGeom prst="flowChartDecision">
            <a:avLst/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4891353" y="3294856"/>
            <a:ext cx="533400" cy="304800"/>
          </a:xfrm>
          <a:prstGeom prst="flowChartDecision">
            <a:avLst/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5510417" y="3341312"/>
            <a:ext cx="356189" cy="258343"/>
          </a:xfrm>
          <a:prstGeom prst="flowChartDecision">
            <a:avLst/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cision 16"/>
          <p:cNvSpPr/>
          <p:nvPr/>
        </p:nvSpPr>
        <p:spPr>
          <a:xfrm rot="5400000">
            <a:off x="5682114" y="3600340"/>
            <a:ext cx="356189" cy="258343"/>
          </a:xfrm>
          <a:prstGeom prst="flowChartDecision">
            <a:avLst/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/>
          <p:cNvSpPr/>
          <p:nvPr/>
        </p:nvSpPr>
        <p:spPr>
          <a:xfrm rot="5400000">
            <a:off x="5682114" y="4041984"/>
            <a:ext cx="356189" cy="258343"/>
          </a:xfrm>
          <a:prstGeom prst="flowChartDecision">
            <a:avLst/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7806" y="285294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শোষক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শোষিতের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 rot="10800000">
            <a:off x="5345116" y="4172897"/>
            <a:ext cx="521490" cy="301445"/>
          </a:xfrm>
          <a:prstGeom prst="flowChartDecision">
            <a:avLst/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cision 20"/>
          <p:cNvSpPr/>
          <p:nvPr/>
        </p:nvSpPr>
        <p:spPr>
          <a:xfrm rot="15938851">
            <a:off x="3102135" y="3920767"/>
            <a:ext cx="494363" cy="254633"/>
          </a:xfrm>
          <a:prstGeom prst="flowChartDecision">
            <a:avLst/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cision 21"/>
          <p:cNvSpPr/>
          <p:nvPr/>
        </p:nvSpPr>
        <p:spPr>
          <a:xfrm rot="10800000">
            <a:off x="4856425" y="4172897"/>
            <a:ext cx="521490" cy="301445"/>
          </a:xfrm>
          <a:prstGeom prst="flowChartDecision">
            <a:avLst/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cision 22"/>
          <p:cNvSpPr/>
          <p:nvPr/>
        </p:nvSpPr>
        <p:spPr>
          <a:xfrm rot="10800000">
            <a:off x="4322228" y="4172897"/>
            <a:ext cx="521490" cy="301445"/>
          </a:xfrm>
          <a:prstGeom prst="flowChartDecision">
            <a:avLst/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cision 23"/>
          <p:cNvSpPr/>
          <p:nvPr/>
        </p:nvSpPr>
        <p:spPr>
          <a:xfrm rot="10800000">
            <a:off x="3788031" y="4156359"/>
            <a:ext cx="521490" cy="301445"/>
          </a:xfrm>
          <a:prstGeom prst="flowChartDecision">
            <a:avLst/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cision 24"/>
          <p:cNvSpPr/>
          <p:nvPr/>
        </p:nvSpPr>
        <p:spPr>
          <a:xfrm rot="10800000">
            <a:off x="3285098" y="4197934"/>
            <a:ext cx="521490" cy="301445"/>
          </a:xfrm>
          <a:prstGeom prst="flowChartDecision">
            <a:avLst/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ecision 25"/>
          <p:cNvSpPr/>
          <p:nvPr/>
        </p:nvSpPr>
        <p:spPr>
          <a:xfrm rot="15938851">
            <a:off x="3062998" y="3505369"/>
            <a:ext cx="458603" cy="369062"/>
          </a:xfrm>
          <a:prstGeom prst="flowChartDecision">
            <a:avLst/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6" y="1018399"/>
            <a:ext cx="6873086" cy="6109411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4643438" y="3257550"/>
            <a:ext cx="771525" cy="815555"/>
          </a:xfrm>
          <a:custGeom>
            <a:avLst/>
            <a:gdLst>
              <a:gd name="connsiteX0" fmla="*/ 242887 w 771525"/>
              <a:gd name="connsiteY0" fmla="*/ 700088 h 815555"/>
              <a:gd name="connsiteX1" fmla="*/ 200025 w 771525"/>
              <a:gd name="connsiteY1" fmla="*/ 557213 h 815555"/>
              <a:gd name="connsiteX2" fmla="*/ 185737 w 771525"/>
              <a:gd name="connsiteY2" fmla="*/ 514350 h 815555"/>
              <a:gd name="connsiteX3" fmla="*/ 100012 w 771525"/>
              <a:gd name="connsiteY3" fmla="*/ 471488 h 815555"/>
              <a:gd name="connsiteX4" fmla="*/ 171450 w 771525"/>
              <a:gd name="connsiteY4" fmla="*/ 414338 h 815555"/>
              <a:gd name="connsiteX5" fmla="*/ 128587 w 771525"/>
              <a:gd name="connsiteY5" fmla="*/ 400050 h 815555"/>
              <a:gd name="connsiteX6" fmla="*/ 42862 w 771525"/>
              <a:gd name="connsiteY6" fmla="*/ 357188 h 815555"/>
              <a:gd name="connsiteX7" fmla="*/ 42862 w 771525"/>
              <a:gd name="connsiteY7" fmla="*/ 257175 h 815555"/>
              <a:gd name="connsiteX8" fmla="*/ 85725 w 771525"/>
              <a:gd name="connsiteY8" fmla="*/ 228600 h 815555"/>
              <a:gd name="connsiteX9" fmla="*/ 171450 w 771525"/>
              <a:gd name="connsiteY9" fmla="*/ 200025 h 815555"/>
              <a:gd name="connsiteX10" fmla="*/ 71437 w 771525"/>
              <a:gd name="connsiteY10" fmla="*/ 128588 h 815555"/>
              <a:gd name="connsiteX11" fmla="*/ 28575 w 771525"/>
              <a:gd name="connsiteY11" fmla="*/ 114300 h 815555"/>
              <a:gd name="connsiteX12" fmla="*/ 0 w 771525"/>
              <a:gd name="connsiteY12" fmla="*/ 71438 h 815555"/>
              <a:gd name="connsiteX13" fmla="*/ 71437 w 771525"/>
              <a:gd name="connsiteY13" fmla="*/ 0 h 815555"/>
              <a:gd name="connsiteX14" fmla="*/ 128587 w 771525"/>
              <a:gd name="connsiteY14" fmla="*/ 14288 h 815555"/>
              <a:gd name="connsiteX15" fmla="*/ 228600 w 771525"/>
              <a:gd name="connsiteY15" fmla="*/ 42863 h 815555"/>
              <a:gd name="connsiteX16" fmla="*/ 257175 w 771525"/>
              <a:gd name="connsiteY16" fmla="*/ 100013 h 815555"/>
              <a:gd name="connsiteX17" fmla="*/ 342900 w 771525"/>
              <a:gd name="connsiteY17" fmla="*/ 200025 h 815555"/>
              <a:gd name="connsiteX18" fmla="*/ 600075 w 771525"/>
              <a:gd name="connsiteY18" fmla="*/ 214313 h 815555"/>
              <a:gd name="connsiteX19" fmla="*/ 642937 w 771525"/>
              <a:gd name="connsiteY19" fmla="*/ 242888 h 815555"/>
              <a:gd name="connsiteX20" fmla="*/ 585787 w 771525"/>
              <a:gd name="connsiteY20" fmla="*/ 371475 h 815555"/>
              <a:gd name="connsiteX21" fmla="*/ 542925 w 771525"/>
              <a:gd name="connsiteY21" fmla="*/ 385763 h 815555"/>
              <a:gd name="connsiteX22" fmla="*/ 528637 w 771525"/>
              <a:gd name="connsiteY22" fmla="*/ 471488 h 815555"/>
              <a:gd name="connsiteX23" fmla="*/ 585787 w 771525"/>
              <a:gd name="connsiteY23" fmla="*/ 557213 h 815555"/>
              <a:gd name="connsiteX24" fmla="*/ 628650 w 771525"/>
              <a:gd name="connsiteY24" fmla="*/ 542925 h 815555"/>
              <a:gd name="connsiteX25" fmla="*/ 685800 w 771525"/>
              <a:gd name="connsiteY25" fmla="*/ 485775 h 815555"/>
              <a:gd name="connsiteX26" fmla="*/ 714375 w 771525"/>
              <a:gd name="connsiteY26" fmla="*/ 528638 h 815555"/>
              <a:gd name="connsiteX27" fmla="*/ 742950 w 771525"/>
              <a:gd name="connsiteY27" fmla="*/ 700088 h 815555"/>
              <a:gd name="connsiteX28" fmla="*/ 757237 w 771525"/>
              <a:gd name="connsiteY28" fmla="*/ 742950 h 815555"/>
              <a:gd name="connsiteX29" fmla="*/ 771525 w 771525"/>
              <a:gd name="connsiteY29" fmla="*/ 800100 h 815555"/>
              <a:gd name="connsiteX30" fmla="*/ 685800 w 771525"/>
              <a:gd name="connsiteY30" fmla="*/ 800100 h 815555"/>
              <a:gd name="connsiteX31" fmla="*/ 628650 w 771525"/>
              <a:gd name="connsiteY31" fmla="*/ 671513 h 815555"/>
              <a:gd name="connsiteX32" fmla="*/ 585787 w 771525"/>
              <a:gd name="connsiteY32" fmla="*/ 642938 h 815555"/>
              <a:gd name="connsiteX33" fmla="*/ 542925 w 771525"/>
              <a:gd name="connsiteY33" fmla="*/ 628650 h 815555"/>
              <a:gd name="connsiteX34" fmla="*/ 514350 w 771525"/>
              <a:gd name="connsiteY34" fmla="*/ 585788 h 815555"/>
              <a:gd name="connsiteX35" fmla="*/ 471487 w 771525"/>
              <a:gd name="connsiteY35" fmla="*/ 500063 h 815555"/>
              <a:gd name="connsiteX36" fmla="*/ 385762 w 771525"/>
              <a:gd name="connsiteY36" fmla="*/ 471488 h 815555"/>
              <a:gd name="connsiteX37" fmla="*/ 357187 w 771525"/>
              <a:gd name="connsiteY37" fmla="*/ 514350 h 815555"/>
              <a:gd name="connsiteX38" fmla="*/ 300037 w 771525"/>
              <a:gd name="connsiteY38" fmla="*/ 685800 h 815555"/>
              <a:gd name="connsiteX39" fmla="*/ 242887 w 771525"/>
              <a:gd name="connsiteY39" fmla="*/ 700088 h 8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71525" h="815555">
                <a:moveTo>
                  <a:pt x="242887" y="700088"/>
                </a:moveTo>
                <a:cubicBezTo>
                  <a:pt x="226218" y="678657"/>
                  <a:pt x="243214" y="708374"/>
                  <a:pt x="200025" y="557213"/>
                </a:cubicBezTo>
                <a:cubicBezTo>
                  <a:pt x="195888" y="542732"/>
                  <a:pt x="195145" y="526110"/>
                  <a:pt x="185737" y="514350"/>
                </a:cubicBezTo>
                <a:cubicBezTo>
                  <a:pt x="165593" y="489170"/>
                  <a:pt x="128249" y="480900"/>
                  <a:pt x="100012" y="471488"/>
                </a:cubicBezTo>
                <a:cubicBezTo>
                  <a:pt x="118055" y="465474"/>
                  <a:pt x="181393" y="454107"/>
                  <a:pt x="171450" y="414338"/>
                </a:cubicBezTo>
                <a:cubicBezTo>
                  <a:pt x="167797" y="399727"/>
                  <a:pt x="142058" y="406785"/>
                  <a:pt x="128587" y="400050"/>
                </a:cubicBezTo>
                <a:cubicBezTo>
                  <a:pt x="17807" y="344660"/>
                  <a:pt x="150593" y="393097"/>
                  <a:pt x="42862" y="357188"/>
                </a:cubicBezTo>
                <a:cubicBezTo>
                  <a:pt x="30010" y="318630"/>
                  <a:pt x="14956" y="299034"/>
                  <a:pt x="42862" y="257175"/>
                </a:cubicBezTo>
                <a:cubicBezTo>
                  <a:pt x="52387" y="242887"/>
                  <a:pt x="70033" y="235574"/>
                  <a:pt x="85725" y="228600"/>
                </a:cubicBezTo>
                <a:cubicBezTo>
                  <a:pt x="113250" y="216367"/>
                  <a:pt x="171450" y="200025"/>
                  <a:pt x="171450" y="200025"/>
                </a:cubicBezTo>
                <a:cubicBezTo>
                  <a:pt x="147637" y="128588"/>
                  <a:pt x="171450" y="161926"/>
                  <a:pt x="71437" y="128588"/>
                </a:cubicBezTo>
                <a:lnTo>
                  <a:pt x="28575" y="114300"/>
                </a:lnTo>
                <a:cubicBezTo>
                  <a:pt x="19050" y="100013"/>
                  <a:pt x="0" y="88609"/>
                  <a:pt x="0" y="71438"/>
                </a:cubicBezTo>
                <a:cubicBezTo>
                  <a:pt x="0" y="39688"/>
                  <a:pt x="52387" y="12700"/>
                  <a:pt x="71437" y="0"/>
                </a:cubicBezTo>
                <a:cubicBezTo>
                  <a:pt x="90487" y="4763"/>
                  <a:pt x="109706" y="8894"/>
                  <a:pt x="128587" y="14288"/>
                </a:cubicBezTo>
                <a:cubicBezTo>
                  <a:pt x="272067" y="55282"/>
                  <a:pt x="49940" y="-1803"/>
                  <a:pt x="228600" y="42863"/>
                </a:cubicBezTo>
                <a:cubicBezTo>
                  <a:pt x="238125" y="61913"/>
                  <a:pt x="249265" y="80238"/>
                  <a:pt x="257175" y="100013"/>
                </a:cubicBezTo>
                <a:cubicBezTo>
                  <a:pt x="290430" y="183151"/>
                  <a:pt x="257526" y="192264"/>
                  <a:pt x="342900" y="200025"/>
                </a:cubicBezTo>
                <a:cubicBezTo>
                  <a:pt x="428405" y="207798"/>
                  <a:pt x="514350" y="209550"/>
                  <a:pt x="600075" y="214313"/>
                </a:cubicBezTo>
                <a:cubicBezTo>
                  <a:pt x="614362" y="223838"/>
                  <a:pt x="639212" y="226126"/>
                  <a:pt x="642937" y="242888"/>
                </a:cubicBezTo>
                <a:cubicBezTo>
                  <a:pt x="660034" y="319826"/>
                  <a:pt x="639429" y="344654"/>
                  <a:pt x="585787" y="371475"/>
                </a:cubicBezTo>
                <a:cubicBezTo>
                  <a:pt x="572317" y="378210"/>
                  <a:pt x="557212" y="381000"/>
                  <a:pt x="542925" y="385763"/>
                </a:cubicBezTo>
                <a:cubicBezTo>
                  <a:pt x="514171" y="428893"/>
                  <a:pt x="501750" y="423090"/>
                  <a:pt x="528637" y="471488"/>
                </a:cubicBezTo>
                <a:cubicBezTo>
                  <a:pt x="545315" y="501509"/>
                  <a:pt x="585787" y="557213"/>
                  <a:pt x="585787" y="557213"/>
                </a:cubicBezTo>
                <a:cubicBezTo>
                  <a:pt x="600075" y="552450"/>
                  <a:pt x="620296" y="555456"/>
                  <a:pt x="628650" y="542925"/>
                </a:cubicBezTo>
                <a:cubicBezTo>
                  <a:pt x="678806" y="467691"/>
                  <a:pt x="599486" y="457005"/>
                  <a:pt x="685800" y="485775"/>
                </a:cubicBezTo>
                <a:cubicBezTo>
                  <a:pt x="695325" y="500063"/>
                  <a:pt x="706696" y="513279"/>
                  <a:pt x="714375" y="528638"/>
                </a:cubicBezTo>
                <a:cubicBezTo>
                  <a:pt x="739495" y="578879"/>
                  <a:pt x="735029" y="652561"/>
                  <a:pt x="742950" y="700088"/>
                </a:cubicBezTo>
                <a:cubicBezTo>
                  <a:pt x="745426" y="714943"/>
                  <a:pt x="753100" y="728469"/>
                  <a:pt x="757237" y="742950"/>
                </a:cubicBezTo>
                <a:cubicBezTo>
                  <a:pt x="762632" y="761831"/>
                  <a:pt x="766762" y="781050"/>
                  <a:pt x="771525" y="800100"/>
                </a:cubicBezTo>
                <a:cubicBezTo>
                  <a:pt x="749544" y="807427"/>
                  <a:pt x="707781" y="830874"/>
                  <a:pt x="685800" y="800100"/>
                </a:cubicBezTo>
                <a:cubicBezTo>
                  <a:pt x="615069" y="701075"/>
                  <a:pt x="694870" y="737732"/>
                  <a:pt x="628650" y="671513"/>
                </a:cubicBezTo>
                <a:cubicBezTo>
                  <a:pt x="616508" y="659371"/>
                  <a:pt x="601146" y="650617"/>
                  <a:pt x="585787" y="642938"/>
                </a:cubicBezTo>
                <a:cubicBezTo>
                  <a:pt x="572317" y="636203"/>
                  <a:pt x="557212" y="633413"/>
                  <a:pt x="542925" y="628650"/>
                </a:cubicBezTo>
                <a:cubicBezTo>
                  <a:pt x="533400" y="614363"/>
                  <a:pt x="522029" y="601146"/>
                  <a:pt x="514350" y="585788"/>
                </a:cubicBezTo>
                <a:cubicBezTo>
                  <a:pt x="500903" y="558895"/>
                  <a:pt x="501266" y="518674"/>
                  <a:pt x="471487" y="500063"/>
                </a:cubicBezTo>
                <a:cubicBezTo>
                  <a:pt x="445945" y="484099"/>
                  <a:pt x="385762" y="471488"/>
                  <a:pt x="385762" y="471488"/>
                </a:cubicBezTo>
                <a:cubicBezTo>
                  <a:pt x="376237" y="485775"/>
                  <a:pt x="361048" y="497618"/>
                  <a:pt x="357187" y="514350"/>
                </a:cubicBezTo>
                <a:cubicBezTo>
                  <a:pt x="337736" y="598640"/>
                  <a:pt x="383964" y="657824"/>
                  <a:pt x="300037" y="685800"/>
                </a:cubicBezTo>
                <a:cubicBezTo>
                  <a:pt x="286483" y="690318"/>
                  <a:pt x="259556" y="721519"/>
                  <a:pt x="242887" y="700088"/>
                </a:cubicBezTo>
                <a:close/>
              </a:path>
            </a:pathLst>
          </a:custGeom>
          <a:gradFill>
            <a:gsLst>
              <a:gs pos="36000">
                <a:srgbClr val="FF0000"/>
              </a:gs>
              <a:gs pos="74000">
                <a:srgbClr val="00B050"/>
              </a:gs>
              <a:gs pos="83000">
                <a:srgbClr val="00B050"/>
              </a:gs>
              <a:gs pos="94690">
                <a:srgbClr val="00B050"/>
              </a:gs>
              <a:gs pos="40000">
                <a:srgbClr val="00B050"/>
              </a:gs>
            </a:gsLst>
            <a:lin ang="5400000" scaled="1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49642" y="1500188"/>
            <a:ext cx="2487980" cy="2214942"/>
          </a:xfrm>
          <a:custGeom>
            <a:avLst/>
            <a:gdLst>
              <a:gd name="connsiteX0" fmla="*/ 1193458 w 2487980"/>
              <a:gd name="connsiteY0" fmla="*/ 2214562 h 2214942"/>
              <a:gd name="connsiteX1" fmla="*/ 1207746 w 2487980"/>
              <a:gd name="connsiteY1" fmla="*/ 2143125 h 2214942"/>
              <a:gd name="connsiteX2" fmla="*/ 1307758 w 2487980"/>
              <a:gd name="connsiteY2" fmla="*/ 2143125 h 2214942"/>
              <a:gd name="connsiteX3" fmla="*/ 1350621 w 2487980"/>
              <a:gd name="connsiteY3" fmla="*/ 2128837 h 2214942"/>
              <a:gd name="connsiteX4" fmla="*/ 1479208 w 2487980"/>
              <a:gd name="connsiteY4" fmla="*/ 2100262 h 2214942"/>
              <a:gd name="connsiteX5" fmla="*/ 1493496 w 2487980"/>
              <a:gd name="connsiteY5" fmla="*/ 2057400 h 2214942"/>
              <a:gd name="connsiteX6" fmla="*/ 1479208 w 2487980"/>
              <a:gd name="connsiteY6" fmla="*/ 1957387 h 2214942"/>
              <a:gd name="connsiteX7" fmla="*/ 1407771 w 2487980"/>
              <a:gd name="connsiteY7" fmla="*/ 1871662 h 2214942"/>
              <a:gd name="connsiteX8" fmla="*/ 1364908 w 2487980"/>
              <a:gd name="connsiteY8" fmla="*/ 1857375 h 2214942"/>
              <a:gd name="connsiteX9" fmla="*/ 1279183 w 2487980"/>
              <a:gd name="connsiteY9" fmla="*/ 1728787 h 2214942"/>
              <a:gd name="connsiteX10" fmla="*/ 1250608 w 2487980"/>
              <a:gd name="connsiteY10" fmla="*/ 1685925 h 2214942"/>
              <a:gd name="connsiteX11" fmla="*/ 1236321 w 2487980"/>
              <a:gd name="connsiteY11" fmla="*/ 1600200 h 2214942"/>
              <a:gd name="connsiteX12" fmla="*/ 1264896 w 2487980"/>
              <a:gd name="connsiteY12" fmla="*/ 1557337 h 2214942"/>
              <a:gd name="connsiteX13" fmla="*/ 1307758 w 2487980"/>
              <a:gd name="connsiteY13" fmla="*/ 1543050 h 2214942"/>
              <a:gd name="connsiteX14" fmla="*/ 1479208 w 2487980"/>
              <a:gd name="connsiteY14" fmla="*/ 1528762 h 2214942"/>
              <a:gd name="connsiteX15" fmla="*/ 1564933 w 2487980"/>
              <a:gd name="connsiteY15" fmla="*/ 1443037 h 2214942"/>
              <a:gd name="connsiteX16" fmla="*/ 1593508 w 2487980"/>
              <a:gd name="connsiteY16" fmla="*/ 1400175 h 2214942"/>
              <a:gd name="connsiteX17" fmla="*/ 1664946 w 2487980"/>
              <a:gd name="connsiteY17" fmla="*/ 1314450 h 2214942"/>
              <a:gd name="connsiteX18" fmla="*/ 1693521 w 2487980"/>
              <a:gd name="connsiteY18" fmla="*/ 1228725 h 2214942"/>
              <a:gd name="connsiteX19" fmla="*/ 1707808 w 2487980"/>
              <a:gd name="connsiteY19" fmla="*/ 1171575 h 2214942"/>
              <a:gd name="connsiteX20" fmla="*/ 1793533 w 2487980"/>
              <a:gd name="connsiteY20" fmla="*/ 1085850 h 2214942"/>
              <a:gd name="connsiteX21" fmla="*/ 1822108 w 2487980"/>
              <a:gd name="connsiteY21" fmla="*/ 1042987 h 2214942"/>
              <a:gd name="connsiteX22" fmla="*/ 1836396 w 2487980"/>
              <a:gd name="connsiteY22" fmla="*/ 914400 h 2214942"/>
              <a:gd name="connsiteX23" fmla="*/ 1864971 w 2487980"/>
              <a:gd name="connsiteY23" fmla="*/ 871537 h 2214942"/>
              <a:gd name="connsiteX24" fmla="*/ 1964983 w 2487980"/>
              <a:gd name="connsiteY24" fmla="*/ 800100 h 2214942"/>
              <a:gd name="connsiteX25" fmla="*/ 1907833 w 2487980"/>
              <a:gd name="connsiteY25" fmla="*/ 785812 h 2214942"/>
              <a:gd name="connsiteX26" fmla="*/ 1922121 w 2487980"/>
              <a:gd name="connsiteY26" fmla="*/ 700087 h 2214942"/>
              <a:gd name="connsiteX27" fmla="*/ 2122146 w 2487980"/>
              <a:gd name="connsiteY27" fmla="*/ 714375 h 2214942"/>
              <a:gd name="connsiteX28" fmla="*/ 2207871 w 2487980"/>
              <a:gd name="connsiteY28" fmla="*/ 742950 h 2214942"/>
              <a:gd name="connsiteX29" fmla="*/ 2250733 w 2487980"/>
              <a:gd name="connsiteY29" fmla="*/ 757237 h 2214942"/>
              <a:gd name="connsiteX30" fmla="*/ 2393608 w 2487980"/>
              <a:gd name="connsiteY30" fmla="*/ 657225 h 2214942"/>
              <a:gd name="connsiteX31" fmla="*/ 2365033 w 2487980"/>
              <a:gd name="connsiteY31" fmla="*/ 614362 h 2214942"/>
              <a:gd name="connsiteX32" fmla="*/ 2365033 w 2487980"/>
              <a:gd name="connsiteY32" fmla="*/ 471487 h 2214942"/>
              <a:gd name="connsiteX33" fmla="*/ 2407896 w 2487980"/>
              <a:gd name="connsiteY33" fmla="*/ 442912 h 2214942"/>
              <a:gd name="connsiteX34" fmla="*/ 2479333 w 2487980"/>
              <a:gd name="connsiteY34" fmla="*/ 357187 h 2214942"/>
              <a:gd name="connsiteX35" fmla="*/ 2422183 w 2487980"/>
              <a:gd name="connsiteY35" fmla="*/ 85725 h 2214942"/>
              <a:gd name="connsiteX36" fmla="*/ 2379321 w 2487980"/>
              <a:gd name="connsiteY36" fmla="*/ 71437 h 2214942"/>
              <a:gd name="connsiteX37" fmla="*/ 2193583 w 2487980"/>
              <a:gd name="connsiteY37" fmla="*/ 85725 h 2214942"/>
              <a:gd name="connsiteX38" fmla="*/ 2107858 w 2487980"/>
              <a:gd name="connsiteY38" fmla="*/ 114300 h 2214942"/>
              <a:gd name="connsiteX39" fmla="*/ 2064996 w 2487980"/>
              <a:gd name="connsiteY39" fmla="*/ 128587 h 2214942"/>
              <a:gd name="connsiteX40" fmla="*/ 1979271 w 2487980"/>
              <a:gd name="connsiteY40" fmla="*/ 157162 h 2214942"/>
              <a:gd name="connsiteX41" fmla="*/ 1936408 w 2487980"/>
              <a:gd name="connsiteY41" fmla="*/ 171450 h 2214942"/>
              <a:gd name="connsiteX42" fmla="*/ 1793533 w 2487980"/>
              <a:gd name="connsiteY42" fmla="*/ 100012 h 2214942"/>
              <a:gd name="connsiteX43" fmla="*/ 1750671 w 2487980"/>
              <a:gd name="connsiteY43" fmla="*/ 57150 h 2214942"/>
              <a:gd name="connsiteX44" fmla="*/ 1664946 w 2487980"/>
              <a:gd name="connsiteY44" fmla="*/ 28575 h 2214942"/>
              <a:gd name="connsiteX45" fmla="*/ 1622083 w 2487980"/>
              <a:gd name="connsiteY45" fmla="*/ 14287 h 2214942"/>
              <a:gd name="connsiteX46" fmla="*/ 1579221 w 2487980"/>
              <a:gd name="connsiteY46" fmla="*/ 0 h 2214942"/>
              <a:gd name="connsiteX47" fmla="*/ 1364908 w 2487980"/>
              <a:gd name="connsiteY47" fmla="*/ 14287 h 2214942"/>
              <a:gd name="connsiteX48" fmla="*/ 1307758 w 2487980"/>
              <a:gd name="connsiteY48" fmla="*/ 28575 h 2214942"/>
              <a:gd name="connsiteX49" fmla="*/ 1222033 w 2487980"/>
              <a:gd name="connsiteY49" fmla="*/ 85725 h 2214942"/>
              <a:gd name="connsiteX50" fmla="*/ 1164883 w 2487980"/>
              <a:gd name="connsiteY50" fmla="*/ 171450 h 2214942"/>
              <a:gd name="connsiteX51" fmla="*/ 1179171 w 2487980"/>
              <a:gd name="connsiteY51" fmla="*/ 242887 h 2214942"/>
              <a:gd name="connsiteX52" fmla="*/ 1207746 w 2487980"/>
              <a:gd name="connsiteY52" fmla="*/ 414337 h 2214942"/>
              <a:gd name="connsiteX53" fmla="*/ 1222033 w 2487980"/>
              <a:gd name="connsiteY53" fmla="*/ 457200 h 2214942"/>
              <a:gd name="connsiteX54" fmla="*/ 1179171 w 2487980"/>
              <a:gd name="connsiteY54" fmla="*/ 471487 h 2214942"/>
              <a:gd name="connsiteX55" fmla="*/ 1036296 w 2487980"/>
              <a:gd name="connsiteY55" fmla="*/ 485775 h 2214942"/>
              <a:gd name="connsiteX56" fmla="*/ 1007721 w 2487980"/>
              <a:gd name="connsiteY56" fmla="*/ 542925 h 2214942"/>
              <a:gd name="connsiteX57" fmla="*/ 1093446 w 2487980"/>
              <a:gd name="connsiteY57" fmla="*/ 557212 h 2214942"/>
              <a:gd name="connsiteX58" fmla="*/ 1093446 w 2487980"/>
              <a:gd name="connsiteY58" fmla="*/ 657225 h 2214942"/>
              <a:gd name="connsiteX59" fmla="*/ 1022008 w 2487980"/>
              <a:gd name="connsiteY59" fmla="*/ 671512 h 2214942"/>
              <a:gd name="connsiteX60" fmla="*/ 1007721 w 2487980"/>
              <a:gd name="connsiteY60" fmla="*/ 714375 h 2214942"/>
              <a:gd name="connsiteX61" fmla="*/ 950571 w 2487980"/>
              <a:gd name="connsiteY61" fmla="*/ 871537 h 2214942"/>
              <a:gd name="connsiteX62" fmla="*/ 850558 w 2487980"/>
              <a:gd name="connsiteY62" fmla="*/ 885825 h 2214942"/>
              <a:gd name="connsiteX63" fmla="*/ 779121 w 2487980"/>
              <a:gd name="connsiteY63" fmla="*/ 971550 h 2214942"/>
              <a:gd name="connsiteX64" fmla="*/ 736258 w 2487980"/>
              <a:gd name="connsiteY64" fmla="*/ 1000125 h 2214942"/>
              <a:gd name="connsiteX65" fmla="*/ 707683 w 2487980"/>
              <a:gd name="connsiteY65" fmla="*/ 1042987 h 2214942"/>
              <a:gd name="connsiteX66" fmla="*/ 693396 w 2487980"/>
              <a:gd name="connsiteY66" fmla="*/ 1157287 h 2214942"/>
              <a:gd name="connsiteX67" fmla="*/ 650533 w 2487980"/>
              <a:gd name="connsiteY67" fmla="*/ 1171575 h 2214942"/>
              <a:gd name="connsiteX68" fmla="*/ 521946 w 2487980"/>
              <a:gd name="connsiteY68" fmla="*/ 1185862 h 2214942"/>
              <a:gd name="connsiteX69" fmla="*/ 479083 w 2487980"/>
              <a:gd name="connsiteY69" fmla="*/ 1214437 h 2214942"/>
              <a:gd name="connsiteX70" fmla="*/ 364783 w 2487980"/>
              <a:gd name="connsiteY70" fmla="*/ 1243012 h 2214942"/>
              <a:gd name="connsiteX71" fmla="*/ 7596 w 2487980"/>
              <a:gd name="connsiteY71" fmla="*/ 1228725 h 2214942"/>
              <a:gd name="connsiteX72" fmla="*/ 21883 w 2487980"/>
              <a:gd name="connsiteY72" fmla="*/ 1285875 h 2214942"/>
              <a:gd name="connsiteX73" fmla="*/ 64746 w 2487980"/>
              <a:gd name="connsiteY73" fmla="*/ 1314450 h 2214942"/>
              <a:gd name="connsiteX74" fmla="*/ 121896 w 2487980"/>
              <a:gd name="connsiteY74" fmla="*/ 1400175 h 2214942"/>
              <a:gd name="connsiteX75" fmla="*/ 150471 w 2487980"/>
              <a:gd name="connsiteY75" fmla="*/ 1443037 h 2214942"/>
              <a:gd name="connsiteX76" fmla="*/ 193333 w 2487980"/>
              <a:gd name="connsiteY76" fmla="*/ 1457325 h 2214942"/>
              <a:gd name="connsiteX77" fmla="*/ 221908 w 2487980"/>
              <a:gd name="connsiteY77" fmla="*/ 1500187 h 2214942"/>
              <a:gd name="connsiteX78" fmla="*/ 264771 w 2487980"/>
              <a:gd name="connsiteY78" fmla="*/ 1528762 h 2214942"/>
              <a:gd name="connsiteX79" fmla="*/ 293346 w 2487980"/>
              <a:gd name="connsiteY79" fmla="*/ 1671637 h 2214942"/>
              <a:gd name="connsiteX80" fmla="*/ 307633 w 2487980"/>
              <a:gd name="connsiteY80" fmla="*/ 1714500 h 2214942"/>
              <a:gd name="connsiteX81" fmla="*/ 264771 w 2487980"/>
              <a:gd name="connsiteY81" fmla="*/ 1743075 h 2214942"/>
              <a:gd name="connsiteX82" fmla="*/ 164758 w 2487980"/>
              <a:gd name="connsiteY82" fmla="*/ 1771650 h 2214942"/>
              <a:gd name="connsiteX83" fmla="*/ 136183 w 2487980"/>
              <a:gd name="connsiteY83" fmla="*/ 1814512 h 2214942"/>
              <a:gd name="connsiteX84" fmla="*/ 150471 w 2487980"/>
              <a:gd name="connsiteY84" fmla="*/ 1857375 h 2214942"/>
              <a:gd name="connsiteX85" fmla="*/ 164758 w 2487980"/>
              <a:gd name="connsiteY85" fmla="*/ 1928812 h 2214942"/>
              <a:gd name="connsiteX86" fmla="*/ 207621 w 2487980"/>
              <a:gd name="connsiteY86" fmla="*/ 1957387 h 2214942"/>
              <a:gd name="connsiteX87" fmla="*/ 393358 w 2487980"/>
              <a:gd name="connsiteY87" fmla="*/ 1928812 h 2214942"/>
              <a:gd name="connsiteX88" fmla="*/ 479083 w 2487980"/>
              <a:gd name="connsiteY88" fmla="*/ 1900237 h 2214942"/>
              <a:gd name="connsiteX89" fmla="*/ 693396 w 2487980"/>
              <a:gd name="connsiteY89" fmla="*/ 1885950 h 2214942"/>
              <a:gd name="connsiteX90" fmla="*/ 736258 w 2487980"/>
              <a:gd name="connsiteY90" fmla="*/ 1871662 h 2214942"/>
              <a:gd name="connsiteX91" fmla="*/ 850558 w 2487980"/>
              <a:gd name="connsiteY91" fmla="*/ 1900237 h 2214942"/>
              <a:gd name="connsiteX92" fmla="*/ 879133 w 2487980"/>
              <a:gd name="connsiteY92" fmla="*/ 1943100 h 2214942"/>
              <a:gd name="connsiteX93" fmla="*/ 936283 w 2487980"/>
              <a:gd name="connsiteY93" fmla="*/ 2028825 h 2214942"/>
              <a:gd name="connsiteX94" fmla="*/ 979146 w 2487980"/>
              <a:gd name="connsiteY94" fmla="*/ 2043112 h 2214942"/>
              <a:gd name="connsiteX95" fmla="*/ 1050583 w 2487980"/>
              <a:gd name="connsiteY95" fmla="*/ 2143125 h 2214942"/>
              <a:gd name="connsiteX96" fmla="*/ 1093446 w 2487980"/>
              <a:gd name="connsiteY96" fmla="*/ 2171700 h 2214942"/>
              <a:gd name="connsiteX97" fmla="*/ 1193458 w 2487980"/>
              <a:gd name="connsiteY97" fmla="*/ 2214562 h 221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487980" h="2214942">
                <a:moveTo>
                  <a:pt x="1193458" y="2214562"/>
                </a:moveTo>
                <a:cubicBezTo>
                  <a:pt x="1212508" y="2209800"/>
                  <a:pt x="1194276" y="2163330"/>
                  <a:pt x="1207746" y="2143125"/>
                </a:cubicBezTo>
                <a:cubicBezTo>
                  <a:pt x="1228244" y="2112379"/>
                  <a:pt x="1289446" y="2138547"/>
                  <a:pt x="1307758" y="2143125"/>
                </a:cubicBezTo>
                <a:cubicBezTo>
                  <a:pt x="1322046" y="2138362"/>
                  <a:pt x="1336140" y="2132974"/>
                  <a:pt x="1350621" y="2128837"/>
                </a:cubicBezTo>
                <a:cubicBezTo>
                  <a:pt x="1397690" y="2115389"/>
                  <a:pt x="1430118" y="2110080"/>
                  <a:pt x="1479208" y="2100262"/>
                </a:cubicBezTo>
                <a:cubicBezTo>
                  <a:pt x="1483971" y="2085975"/>
                  <a:pt x="1493496" y="2072460"/>
                  <a:pt x="1493496" y="2057400"/>
                </a:cubicBezTo>
                <a:cubicBezTo>
                  <a:pt x="1493496" y="2023724"/>
                  <a:pt x="1488885" y="1989643"/>
                  <a:pt x="1479208" y="1957387"/>
                </a:cubicBezTo>
                <a:cubicBezTo>
                  <a:pt x="1472619" y="1935425"/>
                  <a:pt x="1423715" y="1882291"/>
                  <a:pt x="1407771" y="1871662"/>
                </a:cubicBezTo>
                <a:cubicBezTo>
                  <a:pt x="1395240" y="1863308"/>
                  <a:pt x="1379196" y="1862137"/>
                  <a:pt x="1364908" y="1857375"/>
                </a:cubicBezTo>
                <a:lnTo>
                  <a:pt x="1279183" y="1728787"/>
                </a:lnTo>
                <a:lnTo>
                  <a:pt x="1250608" y="1685925"/>
                </a:lnTo>
                <a:cubicBezTo>
                  <a:pt x="1245846" y="1657350"/>
                  <a:pt x="1233122" y="1628992"/>
                  <a:pt x="1236321" y="1600200"/>
                </a:cubicBezTo>
                <a:cubicBezTo>
                  <a:pt x="1238217" y="1583133"/>
                  <a:pt x="1251487" y="1568064"/>
                  <a:pt x="1264896" y="1557337"/>
                </a:cubicBezTo>
                <a:cubicBezTo>
                  <a:pt x="1276656" y="1547929"/>
                  <a:pt x="1292830" y="1545040"/>
                  <a:pt x="1307758" y="1543050"/>
                </a:cubicBezTo>
                <a:cubicBezTo>
                  <a:pt x="1364603" y="1535471"/>
                  <a:pt x="1422058" y="1533525"/>
                  <a:pt x="1479208" y="1528762"/>
                </a:cubicBezTo>
                <a:cubicBezTo>
                  <a:pt x="1507783" y="1500187"/>
                  <a:pt x="1542517" y="1476661"/>
                  <a:pt x="1564933" y="1443037"/>
                </a:cubicBezTo>
                <a:cubicBezTo>
                  <a:pt x="1574458" y="1428750"/>
                  <a:pt x="1582515" y="1413366"/>
                  <a:pt x="1593508" y="1400175"/>
                </a:cubicBezTo>
                <a:cubicBezTo>
                  <a:pt x="1685182" y="1290166"/>
                  <a:pt x="1594000" y="1420867"/>
                  <a:pt x="1664946" y="1314450"/>
                </a:cubicBezTo>
                <a:cubicBezTo>
                  <a:pt x="1674471" y="1285875"/>
                  <a:pt x="1686216" y="1257946"/>
                  <a:pt x="1693521" y="1228725"/>
                </a:cubicBezTo>
                <a:cubicBezTo>
                  <a:pt x="1698283" y="1209675"/>
                  <a:pt x="1696547" y="1187662"/>
                  <a:pt x="1707808" y="1171575"/>
                </a:cubicBezTo>
                <a:cubicBezTo>
                  <a:pt x="1730982" y="1138469"/>
                  <a:pt x="1771117" y="1119474"/>
                  <a:pt x="1793533" y="1085850"/>
                </a:cubicBezTo>
                <a:lnTo>
                  <a:pt x="1822108" y="1042987"/>
                </a:lnTo>
                <a:cubicBezTo>
                  <a:pt x="1826871" y="1000125"/>
                  <a:pt x="1825936" y="956238"/>
                  <a:pt x="1836396" y="914400"/>
                </a:cubicBezTo>
                <a:cubicBezTo>
                  <a:pt x="1840561" y="897741"/>
                  <a:pt x="1852829" y="883679"/>
                  <a:pt x="1864971" y="871537"/>
                </a:cubicBezTo>
                <a:cubicBezTo>
                  <a:pt x="1882690" y="853818"/>
                  <a:pt x="1940648" y="816323"/>
                  <a:pt x="1964983" y="800100"/>
                </a:cubicBezTo>
                <a:cubicBezTo>
                  <a:pt x="1945933" y="795337"/>
                  <a:pt x="1915568" y="803861"/>
                  <a:pt x="1907833" y="785812"/>
                </a:cubicBezTo>
                <a:cubicBezTo>
                  <a:pt x="1896422" y="759185"/>
                  <a:pt x="1894638" y="709248"/>
                  <a:pt x="1922121" y="700087"/>
                </a:cubicBezTo>
                <a:cubicBezTo>
                  <a:pt x="1985536" y="678949"/>
                  <a:pt x="2055471" y="709612"/>
                  <a:pt x="2122146" y="714375"/>
                </a:cubicBezTo>
                <a:lnTo>
                  <a:pt x="2207871" y="742950"/>
                </a:lnTo>
                <a:lnTo>
                  <a:pt x="2250733" y="757237"/>
                </a:lnTo>
                <a:cubicBezTo>
                  <a:pt x="2396325" y="744002"/>
                  <a:pt x="2438805" y="792814"/>
                  <a:pt x="2393608" y="657225"/>
                </a:cubicBezTo>
                <a:cubicBezTo>
                  <a:pt x="2388178" y="640935"/>
                  <a:pt x="2374558" y="628650"/>
                  <a:pt x="2365033" y="614362"/>
                </a:cubicBezTo>
                <a:cubicBezTo>
                  <a:pt x="2346740" y="559481"/>
                  <a:pt x="2333762" y="541846"/>
                  <a:pt x="2365033" y="471487"/>
                </a:cubicBezTo>
                <a:cubicBezTo>
                  <a:pt x="2372007" y="455795"/>
                  <a:pt x="2394704" y="453905"/>
                  <a:pt x="2407896" y="442912"/>
                </a:cubicBezTo>
                <a:cubicBezTo>
                  <a:pt x="2449149" y="408535"/>
                  <a:pt x="2451237" y="399332"/>
                  <a:pt x="2479333" y="357187"/>
                </a:cubicBezTo>
                <a:cubicBezTo>
                  <a:pt x="2469301" y="186643"/>
                  <a:pt x="2531413" y="140341"/>
                  <a:pt x="2422183" y="85725"/>
                </a:cubicBezTo>
                <a:cubicBezTo>
                  <a:pt x="2408713" y="78990"/>
                  <a:pt x="2393608" y="76200"/>
                  <a:pt x="2379321" y="71437"/>
                </a:cubicBezTo>
                <a:cubicBezTo>
                  <a:pt x="2317408" y="76200"/>
                  <a:pt x="2254919" y="76040"/>
                  <a:pt x="2193583" y="85725"/>
                </a:cubicBezTo>
                <a:cubicBezTo>
                  <a:pt x="2163831" y="90423"/>
                  <a:pt x="2136433" y="104775"/>
                  <a:pt x="2107858" y="114300"/>
                </a:cubicBezTo>
                <a:lnTo>
                  <a:pt x="2064996" y="128587"/>
                </a:lnTo>
                <a:lnTo>
                  <a:pt x="1979271" y="157162"/>
                </a:lnTo>
                <a:lnTo>
                  <a:pt x="1936408" y="171450"/>
                </a:lnTo>
                <a:cubicBezTo>
                  <a:pt x="1871877" y="155317"/>
                  <a:pt x="1850234" y="156713"/>
                  <a:pt x="1793533" y="100012"/>
                </a:cubicBezTo>
                <a:cubicBezTo>
                  <a:pt x="1779246" y="85725"/>
                  <a:pt x="1768334" y="66963"/>
                  <a:pt x="1750671" y="57150"/>
                </a:cubicBezTo>
                <a:cubicBezTo>
                  <a:pt x="1724341" y="42522"/>
                  <a:pt x="1693521" y="38100"/>
                  <a:pt x="1664946" y="28575"/>
                </a:cubicBezTo>
                <a:lnTo>
                  <a:pt x="1622083" y="14287"/>
                </a:lnTo>
                <a:lnTo>
                  <a:pt x="1579221" y="0"/>
                </a:lnTo>
                <a:cubicBezTo>
                  <a:pt x="1507783" y="4762"/>
                  <a:pt x="1436111" y="6792"/>
                  <a:pt x="1364908" y="14287"/>
                </a:cubicBezTo>
                <a:cubicBezTo>
                  <a:pt x="1345380" y="16343"/>
                  <a:pt x="1325321" y="19793"/>
                  <a:pt x="1307758" y="28575"/>
                </a:cubicBezTo>
                <a:cubicBezTo>
                  <a:pt x="1277041" y="43934"/>
                  <a:pt x="1222033" y="85725"/>
                  <a:pt x="1222033" y="85725"/>
                </a:cubicBezTo>
                <a:cubicBezTo>
                  <a:pt x="1202983" y="114300"/>
                  <a:pt x="1158148" y="137774"/>
                  <a:pt x="1164883" y="171450"/>
                </a:cubicBezTo>
                <a:cubicBezTo>
                  <a:pt x="1169646" y="195262"/>
                  <a:pt x="1175179" y="218933"/>
                  <a:pt x="1179171" y="242887"/>
                </a:cubicBezTo>
                <a:cubicBezTo>
                  <a:pt x="1191272" y="315491"/>
                  <a:pt x="1190906" y="346978"/>
                  <a:pt x="1207746" y="414337"/>
                </a:cubicBezTo>
                <a:cubicBezTo>
                  <a:pt x="1211399" y="428948"/>
                  <a:pt x="1217271" y="442912"/>
                  <a:pt x="1222033" y="457200"/>
                </a:cubicBezTo>
                <a:cubicBezTo>
                  <a:pt x="1207746" y="461962"/>
                  <a:pt x="1194056" y="469197"/>
                  <a:pt x="1179171" y="471487"/>
                </a:cubicBezTo>
                <a:cubicBezTo>
                  <a:pt x="1131865" y="478765"/>
                  <a:pt x="1080477" y="467366"/>
                  <a:pt x="1036296" y="485775"/>
                </a:cubicBezTo>
                <a:cubicBezTo>
                  <a:pt x="1016636" y="493967"/>
                  <a:pt x="1017246" y="523875"/>
                  <a:pt x="1007721" y="542925"/>
                </a:cubicBezTo>
                <a:cubicBezTo>
                  <a:pt x="1036296" y="547687"/>
                  <a:pt x="1068294" y="542839"/>
                  <a:pt x="1093446" y="557212"/>
                </a:cubicBezTo>
                <a:cubicBezTo>
                  <a:pt x="1118361" y="571449"/>
                  <a:pt x="1105625" y="647076"/>
                  <a:pt x="1093446" y="657225"/>
                </a:cubicBezTo>
                <a:cubicBezTo>
                  <a:pt x="1074790" y="672771"/>
                  <a:pt x="1045821" y="666750"/>
                  <a:pt x="1022008" y="671512"/>
                </a:cubicBezTo>
                <a:cubicBezTo>
                  <a:pt x="1017246" y="685800"/>
                  <a:pt x="1010197" y="699519"/>
                  <a:pt x="1007721" y="714375"/>
                </a:cubicBezTo>
                <a:cubicBezTo>
                  <a:pt x="995742" y="786250"/>
                  <a:pt x="1027642" y="848416"/>
                  <a:pt x="950571" y="871537"/>
                </a:cubicBezTo>
                <a:cubicBezTo>
                  <a:pt x="918315" y="881214"/>
                  <a:pt x="883896" y="881062"/>
                  <a:pt x="850558" y="885825"/>
                </a:cubicBezTo>
                <a:cubicBezTo>
                  <a:pt x="822462" y="927968"/>
                  <a:pt x="820372" y="937174"/>
                  <a:pt x="779121" y="971550"/>
                </a:cubicBezTo>
                <a:cubicBezTo>
                  <a:pt x="765929" y="982543"/>
                  <a:pt x="750546" y="990600"/>
                  <a:pt x="736258" y="1000125"/>
                </a:cubicBezTo>
                <a:cubicBezTo>
                  <a:pt x="726733" y="1014412"/>
                  <a:pt x="712201" y="1026421"/>
                  <a:pt x="707683" y="1042987"/>
                </a:cubicBezTo>
                <a:cubicBezTo>
                  <a:pt x="697580" y="1080031"/>
                  <a:pt x="708990" y="1122200"/>
                  <a:pt x="693396" y="1157287"/>
                </a:cubicBezTo>
                <a:cubicBezTo>
                  <a:pt x="687279" y="1171050"/>
                  <a:pt x="665389" y="1169099"/>
                  <a:pt x="650533" y="1171575"/>
                </a:cubicBezTo>
                <a:cubicBezTo>
                  <a:pt x="607994" y="1178665"/>
                  <a:pt x="564808" y="1181100"/>
                  <a:pt x="521946" y="1185862"/>
                </a:cubicBezTo>
                <a:cubicBezTo>
                  <a:pt x="507658" y="1195387"/>
                  <a:pt x="494442" y="1206758"/>
                  <a:pt x="479083" y="1214437"/>
                </a:cubicBezTo>
                <a:cubicBezTo>
                  <a:pt x="449790" y="1229084"/>
                  <a:pt x="391961" y="1237577"/>
                  <a:pt x="364783" y="1243012"/>
                </a:cubicBezTo>
                <a:cubicBezTo>
                  <a:pt x="245721" y="1238250"/>
                  <a:pt x="125833" y="1213945"/>
                  <a:pt x="7596" y="1228725"/>
                </a:cubicBezTo>
                <a:cubicBezTo>
                  <a:pt x="-11889" y="1231161"/>
                  <a:pt x="10991" y="1269537"/>
                  <a:pt x="21883" y="1285875"/>
                </a:cubicBezTo>
                <a:cubicBezTo>
                  <a:pt x="31408" y="1300163"/>
                  <a:pt x="50458" y="1304925"/>
                  <a:pt x="64746" y="1314450"/>
                </a:cubicBezTo>
                <a:lnTo>
                  <a:pt x="121896" y="1400175"/>
                </a:lnTo>
                <a:cubicBezTo>
                  <a:pt x="131421" y="1414462"/>
                  <a:pt x="134181" y="1437607"/>
                  <a:pt x="150471" y="1443037"/>
                </a:cubicBezTo>
                <a:lnTo>
                  <a:pt x="193333" y="1457325"/>
                </a:lnTo>
                <a:cubicBezTo>
                  <a:pt x="202858" y="1471612"/>
                  <a:pt x="209766" y="1488045"/>
                  <a:pt x="221908" y="1500187"/>
                </a:cubicBezTo>
                <a:cubicBezTo>
                  <a:pt x="234050" y="1512329"/>
                  <a:pt x="258167" y="1512911"/>
                  <a:pt x="264771" y="1528762"/>
                </a:cubicBezTo>
                <a:cubicBezTo>
                  <a:pt x="283451" y="1573594"/>
                  <a:pt x="282425" y="1624313"/>
                  <a:pt x="293346" y="1671637"/>
                </a:cubicBezTo>
                <a:cubicBezTo>
                  <a:pt x="296732" y="1686312"/>
                  <a:pt x="302871" y="1700212"/>
                  <a:pt x="307633" y="1714500"/>
                </a:cubicBezTo>
                <a:cubicBezTo>
                  <a:pt x="293346" y="1724025"/>
                  <a:pt x="280714" y="1736698"/>
                  <a:pt x="264771" y="1743075"/>
                </a:cubicBezTo>
                <a:cubicBezTo>
                  <a:pt x="232579" y="1755952"/>
                  <a:pt x="195067" y="1754812"/>
                  <a:pt x="164758" y="1771650"/>
                </a:cubicBezTo>
                <a:cubicBezTo>
                  <a:pt x="149748" y="1779989"/>
                  <a:pt x="145708" y="1800225"/>
                  <a:pt x="136183" y="1814512"/>
                </a:cubicBezTo>
                <a:cubicBezTo>
                  <a:pt x="140946" y="1828800"/>
                  <a:pt x="146818" y="1842764"/>
                  <a:pt x="150471" y="1857375"/>
                </a:cubicBezTo>
                <a:cubicBezTo>
                  <a:pt x="156361" y="1880934"/>
                  <a:pt x="152710" y="1907728"/>
                  <a:pt x="164758" y="1928812"/>
                </a:cubicBezTo>
                <a:cubicBezTo>
                  <a:pt x="173278" y="1943721"/>
                  <a:pt x="193333" y="1947862"/>
                  <a:pt x="207621" y="1957387"/>
                </a:cubicBezTo>
                <a:cubicBezTo>
                  <a:pt x="298185" y="1947325"/>
                  <a:pt x="320569" y="1950649"/>
                  <a:pt x="393358" y="1928812"/>
                </a:cubicBezTo>
                <a:cubicBezTo>
                  <a:pt x="422208" y="1920157"/>
                  <a:pt x="449029" y="1902241"/>
                  <a:pt x="479083" y="1900237"/>
                </a:cubicBezTo>
                <a:lnTo>
                  <a:pt x="693396" y="1885950"/>
                </a:lnTo>
                <a:cubicBezTo>
                  <a:pt x="707683" y="1881187"/>
                  <a:pt x="721198" y="1871662"/>
                  <a:pt x="736258" y="1871662"/>
                </a:cubicBezTo>
                <a:cubicBezTo>
                  <a:pt x="770738" y="1871662"/>
                  <a:pt x="816736" y="1888963"/>
                  <a:pt x="850558" y="1900237"/>
                </a:cubicBezTo>
                <a:cubicBezTo>
                  <a:pt x="860083" y="1914525"/>
                  <a:pt x="871454" y="1927741"/>
                  <a:pt x="879133" y="1943100"/>
                </a:cubicBezTo>
                <a:cubicBezTo>
                  <a:pt x="905346" y="1995525"/>
                  <a:pt x="875346" y="1988200"/>
                  <a:pt x="936283" y="2028825"/>
                </a:cubicBezTo>
                <a:cubicBezTo>
                  <a:pt x="948814" y="2037179"/>
                  <a:pt x="964858" y="2038350"/>
                  <a:pt x="979146" y="2043112"/>
                </a:cubicBezTo>
                <a:cubicBezTo>
                  <a:pt x="1008034" y="2100888"/>
                  <a:pt x="1000936" y="2101752"/>
                  <a:pt x="1050583" y="2143125"/>
                </a:cubicBezTo>
                <a:cubicBezTo>
                  <a:pt x="1063775" y="2154118"/>
                  <a:pt x="1076683" y="2167975"/>
                  <a:pt x="1093446" y="2171700"/>
                </a:cubicBezTo>
                <a:cubicBezTo>
                  <a:pt x="1121341" y="2177899"/>
                  <a:pt x="1174408" y="2219324"/>
                  <a:pt x="1193458" y="22145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5" y="3371056"/>
            <a:ext cx="2432304" cy="2352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r="11263" b="1920"/>
          <a:stretch/>
        </p:blipFill>
        <p:spPr>
          <a:xfrm rot="21241636" flipH="1">
            <a:off x="5105028" y="3936644"/>
            <a:ext cx="2600977" cy="2223136"/>
          </a:xfrm>
          <a:prstGeom prst="rect">
            <a:avLst/>
          </a:prstGeom>
        </p:spPr>
      </p:pic>
      <p:sp>
        <p:nvSpPr>
          <p:cNvPr id="11" name="Pentagon 10"/>
          <p:cNvSpPr/>
          <p:nvPr/>
        </p:nvSpPr>
        <p:spPr>
          <a:xfrm flipH="1">
            <a:off x="-192172" y="88839"/>
            <a:ext cx="3429794" cy="76464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2"/>
          <a:stretch/>
        </p:blipFill>
        <p:spPr>
          <a:xfrm>
            <a:off x="444301" y="3387241"/>
            <a:ext cx="2992581" cy="2248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357" y="3325226"/>
            <a:ext cx="2857500" cy="2971800"/>
          </a:xfrm>
          <a:prstGeom prst="rect">
            <a:avLst/>
          </a:prstGeom>
        </p:spPr>
      </p:pic>
      <p:sp>
        <p:nvSpPr>
          <p:cNvPr id="14" name="Pentagon 13"/>
          <p:cNvSpPr/>
          <p:nvPr/>
        </p:nvSpPr>
        <p:spPr>
          <a:xfrm flipH="1">
            <a:off x="3515126" y="121719"/>
            <a:ext cx="2578832" cy="76464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BCD6F1"/>
              </a:clrFrom>
              <a:clrTo>
                <a:srgbClr val="BCD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7"/>
          <a:stretch/>
        </p:blipFill>
        <p:spPr>
          <a:xfrm flipH="1">
            <a:off x="4680744" y="3203041"/>
            <a:ext cx="3467110" cy="3037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3" y="3371056"/>
            <a:ext cx="3429000" cy="245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Pentagon 18"/>
          <p:cNvSpPr/>
          <p:nvPr/>
        </p:nvSpPr>
        <p:spPr>
          <a:xfrm flipH="1">
            <a:off x="6437948" y="106431"/>
            <a:ext cx="2590800" cy="76464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0" y="2402563"/>
            <a:ext cx="5001715" cy="3341081"/>
          </a:xfrm>
          <a:prstGeom prst="rect">
            <a:avLst/>
          </a:prstGeom>
        </p:spPr>
      </p:pic>
      <p:sp>
        <p:nvSpPr>
          <p:cNvPr id="21" name="Pentagon 20"/>
          <p:cNvSpPr/>
          <p:nvPr/>
        </p:nvSpPr>
        <p:spPr>
          <a:xfrm flipH="1">
            <a:off x="370056" y="529151"/>
            <a:ext cx="2590800" cy="76464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409" y="3479108"/>
            <a:ext cx="2953428" cy="294322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158468" y="1398677"/>
            <a:ext cx="3464388" cy="4440741"/>
            <a:chOff x="5158468" y="1398677"/>
            <a:chExt cx="3464388" cy="44407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436" y="1398677"/>
              <a:ext cx="2093978" cy="233687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468" y="3529826"/>
              <a:ext cx="3464388" cy="23095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0" name="Pentagon 29"/>
          <p:cNvSpPr/>
          <p:nvPr/>
        </p:nvSpPr>
        <p:spPr>
          <a:xfrm flipH="1">
            <a:off x="2984505" y="602097"/>
            <a:ext cx="3429794" cy="76464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3" y="3203041"/>
            <a:ext cx="4161302" cy="3388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22" y="3387241"/>
            <a:ext cx="3932558" cy="3644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Pentagon 33"/>
          <p:cNvSpPr/>
          <p:nvPr/>
        </p:nvSpPr>
        <p:spPr>
          <a:xfrm flipH="1">
            <a:off x="6339558" y="562229"/>
            <a:ext cx="2578832" cy="76464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5901" y="1218405"/>
            <a:ext cx="4742521" cy="5657851"/>
            <a:chOff x="310256" y="1355163"/>
            <a:chExt cx="4656636" cy="544328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3" y="1355163"/>
              <a:ext cx="4572000" cy="29527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56" y="4164972"/>
              <a:ext cx="4656636" cy="2633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" name="Group 40"/>
          <p:cNvGrpSpPr/>
          <p:nvPr/>
        </p:nvGrpSpPr>
        <p:grpSpPr>
          <a:xfrm>
            <a:off x="4804542" y="1359955"/>
            <a:ext cx="4626150" cy="5525528"/>
            <a:chOff x="8598151" y="768197"/>
            <a:chExt cx="4426695" cy="5525528"/>
          </a:xfrm>
        </p:grpSpPr>
        <p:sp>
          <p:nvSpPr>
            <p:cNvPr id="39" name="Rectangle 38"/>
            <p:cNvSpPr/>
            <p:nvPr/>
          </p:nvSpPr>
          <p:spPr>
            <a:xfrm>
              <a:off x="8598151" y="768197"/>
              <a:ext cx="4313434" cy="5525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855" y="1218405"/>
              <a:ext cx="4401991" cy="382905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2" name="Pentagon 41"/>
          <p:cNvSpPr/>
          <p:nvPr/>
        </p:nvSpPr>
        <p:spPr>
          <a:xfrm flipH="1">
            <a:off x="321810" y="249630"/>
            <a:ext cx="9012707" cy="977754"/>
          </a:xfrm>
          <a:prstGeom prst="homePlate">
            <a:avLst>
              <a:gd name="adj" fmla="val 978"/>
            </a:avLst>
          </a:prstGeom>
          <a:solidFill>
            <a:schemeClr val="bg1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প্রতিবাদি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মুক্তিসংগ্রামের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/>
      <p:bldP spid="14" grpId="0"/>
      <p:bldP spid="19" grpId="0"/>
      <p:bldP spid="21" grpId="0"/>
      <p:bldP spid="30" grpId="0"/>
      <p:bldP spid="34" grpId="0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13260</TotalTime>
  <Words>1770</Words>
  <Application>Microsoft Office PowerPoint</Application>
  <PresentationFormat>Custom</PresentationFormat>
  <Paragraphs>255</Paragraphs>
  <Slides>30</Slides>
  <Notes>26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MS Mincho</vt:lpstr>
      <vt:lpstr>Nikosh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ICT_LAB</cp:lastModifiedBy>
  <cp:revision>1716</cp:revision>
  <dcterms:created xsi:type="dcterms:W3CDTF">2006-08-16T00:00:00Z</dcterms:created>
  <dcterms:modified xsi:type="dcterms:W3CDTF">2016-08-10T04:41:07Z</dcterms:modified>
</cp:coreProperties>
</file>